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3" r:id="rId2"/>
    <p:sldId id="278" r:id="rId3"/>
    <p:sldId id="275" r:id="rId4"/>
    <p:sldId id="279" r:id="rId5"/>
    <p:sldId id="277" r:id="rId6"/>
    <p:sldId id="280" r:id="rId7"/>
    <p:sldId id="274" r:id="rId8"/>
    <p:sldId id="283" r:id="rId9"/>
    <p:sldId id="282" r:id="rId10"/>
    <p:sldId id="281" r:id="rId11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Montserrat" pitchFamily="2" charset="0"/>
      <p:regular r:id="rId18"/>
      <p:bold r:id="rId19"/>
      <p:italic r:id="rId20"/>
      <p:boldItalic r:id="rId21"/>
    </p:embeddedFont>
    <p:embeddedFont>
      <p:font typeface="Montserrat SemiBold" pitchFamily="2" charset="0"/>
      <p:bold r:id="rId22"/>
      <p:boldItalic r:id="rId23"/>
    </p:embeddedFont>
    <p:embeddedFont>
      <p:font typeface="Product Sans" panose="020B0403030502040203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438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23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orient="horz" pos="159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F53"/>
    <a:srgbClr val="F3197C"/>
    <a:srgbClr val="A928F8"/>
    <a:srgbClr val="0094E8"/>
    <a:srgbClr val="EF0071"/>
    <a:srgbClr val="9E00E9"/>
    <a:srgbClr val="ECF5F5"/>
    <a:srgbClr val="FAFCFC"/>
    <a:srgbClr val="CBCBCB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6B6710-239C-46D9-8FB9-1B12732B4CBE}" v="122" dt="2023-05-19T12:01:03.5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16" autoAdjust="0"/>
    <p:restoredTop sz="96283" autoAdjust="0"/>
  </p:normalViewPr>
  <p:slideViewPr>
    <p:cSldViewPr snapToGrid="0" showGuides="1">
      <p:cViewPr varScale="1">
        <p:scale>
          <a:sx n="114" d="100"/>
          <a:sy n="114" d="100"/>
        </p:scale>
        <p:origin x="846" y="84"/>
      </p:cViewPr>
      <p:guideLst>
        <p:guide pos="3840"/>
        <p:guide pos="438"/>
        <p:guide pos="7242"/>
        <p:guide orient="horz" pos="323"/>
        <p:guide orient="horz" pos="4020"/>
        <p:guide orient="horz" pos="1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eerag  A G" userId="f8f9c2c5-221b-4644-96fd-6ebda48e177d" providerId="ADAL" clId="{A36B6710-239C-46D9-8FB9-1B12732B4CBE}"/>
    <pc:docChg chg="undo custSel addSld delSld modSld sldOrd">
      <pc:chgData name="Sreerag  A G" userId="f8f9c2c5-221b-4644-96fd-6ebda48e177d" providerId="ADAL" clId="{A36B6710-239C-46D9-8FB9-1B12732B4CBE}" dt="2023-05-19T12:01:07.133" v="1907" actId="207"/>
      <pc:docMkLst>
        <pc:docMk/>
      </pc:docMkLst>
      <pc:sldChg chg="addSp delSp modSp mod">
        <pc:chgData name="Sreerag  A G" userId="f8f9c2c5-221b-4644-96fd-6ebda48e177d" providerId="ADAL" clId="{A36B6710-239C-46D9-8FB9-1B12732B4CBE}" dt="2023-05-18T10:15:27.097" v="502" actId="1036"/>
        <pc:sldMkLst>
          <pc:docMk/>
          <pc:sldMk cId="110454565" sldId="273"/>
        </pc:sldMkLst>
        <pc:spChg chg="add mod">
          <ac:chgData name="Sreerag  A G" userId="f8f9c2c5-221b-4644-96fd-6ebda48e177d" providerId="ADAL" clId="{A36B6710-239C-46D9-8FB9-1B12732B4CBE}" dt="2023-05-18T10:14:33.294" v="483" actId="552"/>
          <ac:spMkLst>
            <pc:docMk/>
            <pc:sldMk cId="110454565" sldId="273"/>
            <ac:spMk id="2" creationId="{45968FC9-CCE4-D3F7-183C-A14ADB8CEA03}"/>
          </ac:spMkLst>
        </pc:spChg>
        <pc:spChg chg="add del">
          <ac:chgData name="Sreerag  A G" userId="f8f9c2c5-221b-4644-96fd-6ebda48e177d" providerId="ADAL" clId="{A36B6710-239C-46D9-8FB9-1B12732B4CBE}" dt="2023-05-18T09:33:18.963" v="32" actId="11529"/>
          <ac:spMkLst>
            <pc:docMk/>
            <pc:sldMk cId="110454565" sldId="273"/>
            <ac:spMk id="3" creationId="{76F61E77-489D-9FA0-2834-18F026CC7FFF}"/>
          </ac:spMkLst>
        </pc:spChg>
        <pc:spChg chg="add mod">
          <ac:chgData name="Sreerag  A G" userId="f8f9c2c5-221b-4644-96fd-6ebda48e177d" providerId="ADAL" clId="{A36B6710-239C-46D9-8FB9-1B12732B4CBE}" dt="2023-05-18T10:15:27.097" v="502" actId="1036"/>
          <ac:spMkLst>
            <pc:docMk/>
            <pc:sldMk cId="110454565" sldId="273"/>
            <ac:spMk id="4" creationId="{253E8554-23C6-D256-DEC2-41EB4CF0C5D9}"/>
          </ac:spMkLst>
        </pc:spChg>
        <pc:spChg chg="add del mod">
          <ac:chgData name="Sreerag  A G" userId="f8f9c2c5-221b-4644-96fd-6ebda48e177d" providerId="ADAL" clId="{A36B6710-239C-46D9-8FB9-1B12732B4CBE}" dt="2023-05-18T09:48:40.553" v="150" actId="478"/>
          <ac:spMkLst>
            <pc:docMk/>
            <pc:sldMk cId="110454565" sldId="273"/>
            <ac:spMk id="5" creationId="{14F971EC-8E49-D274-A46F-312AEA39EC23}"/>
          </ac:spMkLst>
        </pc:spChg>
        <pc:spChg chg="del">
          <ac:chgData name="Sreerag  A G" userId="f8f9c2c5-221b-4644-96fd-6ebda48e177d" providerId="ADAL" clId="{A36B6710-239C-46D9-8FB9-1B12732B4CBE}" dt="2023-05-18T09:26:10.811" v="0" actId="478"/>
          <ac:spMkLst>
            <pc:docMk/>
            <pc:sldMk cId="110454565" sldId="273"/>
            <ac:spMk id="6" creationId="{61E4D8A3-C12C-47B3-BEA4-1FEF6F323941}"/>
          </ac:spMkLst>
        </pc:spChg>
        <pc:spChg chg="add del mod">
          <ac:chgData name="Sreerag  A G" userId="f8f9c2c5-221b-4644-96fd-6ebda48e177d" providerId="ADAL" clId="{A36B6710-239C-46D9-8FB9-1B12732B4CBE}" dt="2023-05-18T09:49:13.802" v="151" actId="478"/>
          <ac:spMkLst>
            <pc:docMk/>
            <pc:sldMk cId="110454565" sldId="273"/>
            <ac:spMk id="7" creationId="{F55D4A6B-C9B9-126B-5448-4826CFCE7F32}"/>
          </ac:spMkLst>
        </pc:spChg>
        <pc:spChg chg="add del mod">
          <ac:chgData name="Sreerag  A G" userId="f8f9c2c5-221b-4644-96fd-6ebda48e177d" providerId="ADAL" clId="{A36B6710-239C-46D9-8FB9-1B12732B4CBE}" dt="2023-05-18T09:49:13.802" v="151" actId="478"/>
          <ac:spMkLst>
            <pc:docMk/>
            <pc:sldMk cId="110454565" sldId="273"/>
            <ac:spMk id="8" creationId="{E8FE730B-428A-AA34-EB3B-6E472F832219}"/>
          </ac:spMkLst>
        </pc:spChg>
        <pc:spChg chg="add del mod ord">
          <ac:chgData name="Sreerag  A G" userId="f8f9c2c5-221b-4644-96fd-6ebda48e177d" providerId="ADAL" clId="{A36B6710-239C-46D9-8FB9-1B12732B4CBE}" dt="2023-05-18T09:45:42.419" v="121" actId="478"/>
          <ac:spMkLst>
            <pc:docMk/>
            <pc:sldMk cId="110454565" sldId="273"/>
            <ac:spMk id="9" creationId="{D35560C9-3EB1-C813-2CF1-7D1E19BDF64B}"/>
          </ac:spMkLst>
        </pc:spChg>
        <pc:spChg chg="add del mod ord">
          <ac:chgData name="Sreerag  A G" userId="f8f9c2c5-221b-4644-96fd-6ebda48e177d" providerId="ADAL" clId="{A36B6710-239C-46D9-8FB9-1B12732B4CBE}" dt="2023-05-18T09:45:24.657" v="115" actId="478"/>
          <ac:spMkLst>
            <pc:docMk/>
            <pc:sldMk cId="110454565" sldId="273"/>
            <ac:spMk id="10" creationId="{99481563-591B-986E-87F9-62D9C7DAFBFF}"/>
          </ac:spMkLst>
        </pc:spChg>
        <pc:spChg chg="add mod">
          <ac:chgData name="Sreerag  A G" userId="f8f9c2c5-221b-4644-96fd-6ebda48e177d" providerId="ADAL" clId="{A36B6710-239C-46D9-8FB9-1B12732B4CBE}" dt="2023-05-18T10:15:27.097" v="502" actId="1036"/>
          <ac:spMkLst>
            <pc:docMk/>
            <pc:sldMk cId="110454565" sldId="273"/>
            <ac:spMk id="12" creationId="{08ADA7FF-9A08-0242-978D-1D6CB1C3EE64}"/>
          </ac:spMkLst>
        </pc:spChg>
        <pc:spChg chg="add mod">
          <ac:chgData name="Sreerag  A G" userId="f8f9c2c5-221b-4644-96fd-6ebda48e177d" providerId="ADAL" clId="{A36B6710-239C-46D9-8FB9-1B12732B4CBE}" dt="2023-05-18T10:15:27.097" v="502" actId="1036"/>
          <ac:spMkLst>
            <pc:docMk/>
            <pc:sldMk cId="110454565" sldId="273"/>
            <ac:spMk id="13" creationId="{5E6C01C4-850C-6231-D764-C05EB9611453}"/>
          </ac:spMkLst>
        </pc:spChg>
        <pc:spChg chg="add mod">
          <ac:chgData name="Sreerag  A G" userId="f8f9c2c5-221b-4644-96fd-6ebda48e177d" providerId="ADAL" clId="{A36B6710-239C-46D9-8FB9-1B12732B4CBE}" dt="2023-05-18T10:15:27.097" v="502" actId="1036"/>
          <ac:spMkLst>
            <pc:docMk/>
            <pc:sldMk cId="110454565" sldId="273"/>
            <ac:spMk id="14" creationId="{62D3630F-F883-8874-4D9A-08B4B27CD4CF}"/>
          </ac:spMkLst>
        </pc:spChg>
        <pc:spChg chg="add del mod">
          <ac:chgData name="Sreerag  A G" userId="f8f9c2c5-221b-4644-96fd-6ebda48e177d" providerId="ADAL" clId="{A36B6710-239C-46D9-8FB9-1B12732B4CBE}" dt="2023-05-18T09:57:05.787" v="247" actId="478"/>
          <ac:spMkLst>
            <pc:docMk/>
            <pc:sldMk cId="110454565" sldId="273"/>
            <ac:spMk id="15" creationId="{EA2212FD-AB65-124B-70DC-DECAC4D96EC6}"/>
          </ac:spMkLst>
        </pc:spChg>
        <pc:spChg chg="add del mod">
          <ac:chgData name="Sreerag  A G" userId="f8f9c2c5-221b-4644-96fd-6ebda48e177d" providerId="ADAL" clId="{A36B6710-239C-46D9-8FB9-1B12732B4CBE}" dt="2023-05-18T09:57:05.787" v="247" actId="478"/>
          <ac:spMkLst>
            <pc:docMk/>
            <pc:sldMk cId="110454565" sldId="273"/>
            <ac:spMk id="16" creationId="{C349484A-3A6F-2F36-C312-F88E2B5DA07E}"/>
          </ac:spMkLst>
        </pc:spChg>
        <pc:spChg chg="add del mod">
          <ac:chgData name="Sreerag  A G" userId="f8f9c2c5-221b-4644-96fd-6ebda48e177d" providerId="ADAL" clId="{A36B6710-239C-46D9-8FB9-1B12732B4CBE}" dt="2023-05-18T09:57:05.787" v="247" actId="478"/>
          <ac:spMkLst>
            <pc:docMk/>
            <pc:sldMk cId="110454565" sldId="273"/>
            <ac:spMk id="17" creationId="{3073C587-AEBB-87EF-B530-D691728A2BBE}"/>
          </ac:spMkLst>
        </pc:spChg>
        <pc:spChg chg="add del mod">
          <ac:chgData name="Sreerag  A G" userId="f8f9c2c5-221b-4644-96fd-6ebda48e177d" providerId="ADAL" clId="{A36B6710-239C-46D9-8FB9-1B12732B4CBE}" dt="2023-05-18T09:57:05.787" v="247" actId="478"/>
          <ac:spMkLst>
            <pc:docMk/>
            <pc:sldMk cId="110454565" sldId="273"/>
            <ac:spMk id="18" creationId="{C2DA7531-DCF1-D4F0-5E8A-862F42511D6F}"/>
          </ac:spMkLst>
        </pc:spChg>
        <pc:spChg chg="add mod">
          <ac:chgData name="Sreerag  A G" userId="f8f9c2c5-221b-4644-96fd-6ebda48e177d" providerId="ADAL" clId="{A36B6710-239C-46D9-8FB9-1B12732B4CBE}" dt="2023-05-18T10:13:31.602" v="455" actId="1035"/>
          <ac:spMkLst>
            <pc:docMk/>
            <pc:sldMk cId="110454565" sldId="273"/>
            <ac:spMk id="25" creationId="{EA1624B0-A1C9-4A91-E251-6F950C8DB5AD}"/>
          </ac:spMkLst>
        </pc:spChg>
        <pc:spChg chg="add mod">
          <ac:chgData name="Sreerag  A G" userId="f8f9c2c5-221b-4644-96fd-6ebda48e177d" providerId="ADAL" clId="{A36B6710-239C-46D9-8FB9-1B12732B4CBE}" dt="2023-05-18T10:13:31.602" v="455" actId="1035"/>
          <ac:spMkLst>
            <pc:docMk/>
            <pc:sldMk cId="110454565" sldId="273"/>
            <ac:spMk id="26" creationId="{920E2CC4-B934-1CE1-7861-0335285212C3}"/>
          </ac:spMkLst>
        </pc:spChg>
        <pc:spChg chg="add mod">
          <ac:chgData name="Sreerag  A G" userId="f8f9c2c5-221b-4644-96fd-6ebda48e177d" providerId="ADAL" clId="{A36B6710-239C-46D9-8FB9-1B12732B4CBE}" dt="2023-05-18T10:13:31.602" v="455" actId="1035"/>
          <ac:spMkLst>
            <pc:docMk/>
            <pc:sldMk cId="110454565" sldId="273"/>
            <ac:spMk id="27" creationId="{4F2F9174-B61F-B7E6-2B4E-4CE645C04E23}"/>
          </ac:spMkLst>
        </pc:spChg>
        <pc:spChg chg="add mod">
          <ac:chgData name="Sreerag  A G" userId="f8f9c2c5-221b-4644-96fd-6ebda48e177d" providerId="ADAL" clId="{A36B6710-239C-46D9-8FB9-1B12732B4CBE}" dt="2023-05-18T10:13:31.602" v="455" actId="1035"/>
          <ac:spMkLst>
            <pc:docMk/>
            <pc:sldMk cId="110454565" sldId="273"/>
            <ac:spMk id="28" creationId="{963DBAEA-E059-F52D-A22A-A98962A55574}"/>
          </ac:spMkLst>
        </pc:spChg>
        <pc:spChg chg="add mod">
          <ac:chgData name="Sreerag  A G" userId="f8f9c2c5-221b-4644-96fd-6ebda48e177d" providerId="ADAL" clId="{A36B6710-239C-46D9-8FB9-1B12732B4CBE}" dt="2023-05-18T10:15:27.097" v="502" actId="1036"/>
          <ac:spMkLst>
            <pc:docMk/>
            <pc:sldMk cId="110454565" sldId="273"/>
            <ac:spMk id="29" creationId="{90D48420-0EE4-8494-1283-D58875F5E8AF}"/>
          </ac:spMkLst>
        </pc:spChg>
        <pc:spChg chg="add mod">
          <ac:chgData name="Sreerag  A G" userId="f8f9c2c5-221b-4644-96fd-6ebda48e177d" providerId="ADAL" clId="{A36B6710-239C-46D9-8FB9-1B12732B4CBE}" dt="2023-05-18T10:15:27.097" v="502" actId="1036"/>
          <ac:spMkLst>
            <pc:docMk/>
            <pc:sldMk cId="110454565" sldId="273"/>
            <ac:spMk id="30" creationId="{43598A23-FA45-B9A3-342F-5433E5E7CA43}"/>
          </ac:spMkLst>
        </pc:spChg>
        <pc:spChg chg="add mod">
          <ac:chgData name="Sreerag  A G" userId="f8f9c2c5-221b-4644-96fd-6ebda48e177d" providerId="ADAL" clId="{A36B6710-239C-46D9-8FB9-1B12732B4CBE}" dt="2023-05-18T10:15:27.097" v="502" actId="1036"/>
          <ac:spMkLst>
            <pc:docMk/>
            <pc:sldMk cId="110454565" sldId="273"/>
            <ac:spMk id="31" creationId="{243FF9BC-9DCD-3F42-93AD-A36FF4FD990A}"/>
          </ac:spMkLst>
        </pc:spChg>
        <pc:spChg chg="add mod">
          <ac:chgData name="Sreerag  A G" userId="f8f9c2c5-221b-4644-96fd-6ebda48e177d" providerId="ADAL" clId="{A36B6710-239C-46D9-8FB9-1B12732B4CBE}" dt="2023-05-18T10:15:27.097" v="502" actId="1036"/>
          <ac:spMkLst>
            <pc:docMk/>
            <pc:sldMk cId="110454565" sldId="273"/>
            <ac:spMk id="32" creationId="{4AC6F6FC-01F8-91C8-3F79-429382B8BEC8}"/>
          </ac:spMkLst>
        </pc:spChg>
        <pc:spChg chg="add mod">
          <ac:chgData name="Sreerag  A G" userId="f8f9c2c5-221b-4644-96fd-6ebda48e177d" providerId="ADAL" clId="{A36B6710-239C-46D9-8FB9-1B12732B4CBE}" dt="2023-05-18T10:08:23.425" v="306" actId="571"/>
          <ac:spMkLst>
            <pc:docMk/>
            <pc:sldMk cId="110454565" sldId="273"/>
            <ac:spMk id="54" creationId="{B9BA01C2-2916-B803-D6C4-2CC4376D02F2}"/>
          </ac:spMkLst>
        </pc:spChg>
        <pc:spChg chg="add mod">
          <ac:chgData name="Sreerag  A G" userId="f8f9c2c5-221b-4644-96fd-6ebda48e177d" providerId="ADAL" clId="{A36B6710-239C-46D9-8FB9-1B12732B4CBE}" dt="2023-05-18T10:13:25.401" v="446" actId="1036"/>
          <ac:spMkLst>
            <pc:docMk/>
            <pc:sldMk cId="110454565" sldId="273"/>
            <ac:spMk id="55" creationId="{78227D3D-24B2-2E2B-D3A2-924DF824AFD9}"/>
          </ac:spMkLst>
        </pc:spChg>
        <pc:spChg chg="add mod">
          <ac:chgData name="Sreerag  A G" userId="f8f9c2c5-221b-4644-96fd-6ebda48e177d" providerId="ADAL" clId="{A36B6710-239C-46D9-8FB9-1B12732B4CBE}" dt="2023-05-18T10:13:25.401" v="446" actId="1036"/>
          <ac:spMkLst>
            <pc:docMk/>
            <pc:sldMk cId="110454565" sldId="273"/>
            <ac:spMk id="56" creationId="{37E1ADCF-75BD-2543-8E57-4EFF3A3872C3}"/>
          </ac:spMkLst>
        </pc:spChg>
        <pc:spChg chg="add mod">
          <ac:chgData name="Sreerag  A G" userId="f8f9c2c5-221b-4644-96fd-6ebda48e177d" providerId="ADAL" clId="{A36B6710-239C-46D9-8FB9-1B12732B4CBE}" dt="2023-05-18T10:14:33.294" v="483" actId="552"/>
          <ac:spMkLst>
            <pc:docMk/>
            <pc:sldMk cId="110454565" sldId="273"/>
            <ac:spMk id="57" creationId="{B88961D6-BAA7-44B6-871C-D8A4E78A6587}"/>
          </ac:spMkLst>
        </pc:spChg>
        <pc:picChg chg="del">
          <ac:chgData name="Sreerag  A G" userId="f8f9c2c5-221b-4644-96fd-6ebda48e177d" providerId="ADAL" clId="{A36B6710-239C-46D9-8FB9-1B12732B4CBE}" dt="2023-05-18T09:26:10.811" v="0" actId="478"/>
          <ac:picMkLst>
            <pc:docMk/>
            <pc:sldMk cId="110454565" sldId="273"/>
            <ac:picMk id="11" creationId="{6BD9661F-F00C-4A75-94BB-B36D35022263}"/>
          </ac:picMkLst>
        </pc:picChg>
        <pc:cxnChg chg="add mod">
          <ac:chgData name="Sreerag  A G" userId="f8f9c2c5-221b-4644-96fd-6ebda48e177d" providerId="ADAL" clId="{A36B6710-239C-46D9-8FB9-1B12732B4CBE}" dt="2023-05-18T10:15:27.097" v="502" actId="1036"/>
          <ac:cxnSpMkLst>
            <pc:docMk/>
            <pc:sldMk cId="110454565" sldId="273"/>
            <ac:cxnSpMk id="20" creationId="{97027944-9D63-0603-4933-477EF47A72F0}"/>
          </ac:cxnSpMkLst>
        </pc:cxnChg>
        <pc:cxnChg chg="add del mod">
          <ac:chgData name="Sreerag  A G" userId="f8f9c2c5-221b-4644-96fd-6ebda48e177d" providerId="ADAL" clId="{A36B6710-239C-46D9-8FB9-1B12732B4CBE}" dt="2023-05-18T10:01:25.592" v="296" actId="478"/>
          <ac:cxnSpMkLst>
            <pc:docMk/>
            <pc:sldMk cId="110454565" sldId="273"/>
            <ac:cxnSpMk id="24" creationId="{105DA8BE-F016-AE17-2ED2-D32ED1F89299}"/>
          </ac:cxnSpMkLst>
        </pc:cxnChg>
        <pc:cxnChg chg="add del mod">
          <ac:chgData name="Sreerag  A G" userId="f8f9c2c5-221b-4644-96fd-6ebda48e177d" providerId="ADAL" clId="{A36B6710-239C-46D9-8FB9-1B12732B4CBE}" dt="2023-05-18T10:01:12.651" v="291" actId="478"/>
          <ac:cxnSpMkLst>
            <pc:docMk/>
            <pc:sldMk cId="110454565" sldId="273"/>
            <ac:cxnSpMk id="33" creationId="{E85254BD-21A0-E837-B253-31273DD65E4D}"/>
          </ac:cxnSpMkLst>
        </pc:cxnChg>
        <pc:cxnChg chg="add del mod">
          <ac:chgData name="Sreerag  A G" userId="f8f9c2c5-221b-4644-96fd-6ebda48e177d" providerId="ADAL" clId="{A36B6710-239C-46D9-8FB9-1B12732B4CBE}" dt="2023-05-18T10:01:34.166" v="301" actId="478"/>
          <ac:cxnSpMkLst>
            <pc:docMk/>
            <pc:sldMk cId="110454565" sldId="273"/>
            <ac:cxnSpMk id="34" creationId="{02E600E6-5624-CE61-F6E0-8C072EDB8CC9}"/>
          </ac:cxnSpMkLst>
        </pc:cxnChg>
        <pc:cxnChg chg="add mod">
          <ac:chgData name="Sreerag  A G" userId="f8f9c2c5-221b-4644-96fd-6ebda48e177d" providerId="ADAL" clId="{A36B6710-239C-46D9-8FB9-1B12732B4CBE}" dt="2023-05-18T10:15:27.097" v="502" actId="1036"/>
          <ac:cxnSpMkLst>
            <pc:docMk/>
            <pc:sldMk cId="110454565" sldId="273"/>
            <ac:cxnSpMk id="35" creationId="{C2760132-4A03-857E-EFBB-AAF4E682158F}"/>
          </ac:cxnSpMkLst>
        </pc:cxnChg>
        <pc:cxnChg chg="add del mod">
          <ac:chgData name="Sreerag  A G" userId="f8f9c2c5-221b-4644-96fd-6ebda48e177d" providerId="ADAL" clId="{A36B6710-239C-46D9-8FB9-1B12732B4CBE}" dt="2023-05-18T10:00:48.657" v="282" actId="478"/>
          <ac:cxnSpMkLst>
            <pc:docMk/>
            <pc:sldMk cId="110454565" sldId="273"/>
            <ac:cxnSpMk id="36" creationId="{30152C14-B78D-C8F0-D3A6-B7C673FE85C2}"/>
          </ac:cxnSpMkLst>
        </pc:cxnChg>
        <pc:cxnChg chg="add del mod">
          <ac:chgData name="Sreerag  A G" userId="f8f9c2c5-221b-4644-96fd-6ebda48e177d" providerId="ADAL" clId="{A36B6710-239C-46D9-8FB9-1B12732B4CBE}" dt="2023-05-18T10:00:51.473" v="284" actId="478"/>
          <ac:cxnSpMkLst>
            <pc:docMk/>
            <pc:sldMk cId="110454565" sldId="273"/>
            <ac:cxnSpMk id="37" creationId="{04303118-7A2A-C15B-5115-273A96D147F8}"/>
          </ac:cxnSpMkLst>
        </pc:cxnChg>
        <pc:cxnChg chg="add del mod">
          <ac:chgData name="Sreerag  A G" userId="f8f9c2c5-221b-4644-96fd-6ebda48e177d" providerId="ADAL" clId="{A36B6710-239C-46D9-8FB9-1B12732B4CBE}" dt="2023-05-18T10:00:49.865" v="283" actId="478"/>
          <ac:cxnSpMkLst>
            <pc:docMk/>
            <pc:sldMk cId="110454565" sldId="273"/>
            <ac:cxnSpMk id="38" creationId="{5E18BBAD-2E57-E9FA-2459-B0581EF812C2}"/>
          </ac:cxnSpMkLst>
        </pc:cxnChg>
        <pc:cxnChg chg="add del mod">
          <ac:chgData name="Sreerag  A G" userId="f8f9c2c5-221b-4644-96fd-6ebda48e177d" providerId="ADAL" clId="{A36B6710-239C-46D9-8FB9-1B12732B4CBE}" dt="2023-05-18T10:01:11.574" v="290" actId="21"/>
          <ac:cxnSpMkLst>
            <pc:docMk/>
            <pc:sldMk cId="110454565" sldId="273"/>
            <ac:cxnSpMk id="42" creationId="{73F35688-1E68-A7AB-030A-FED35B5AFC52}"/>
          </ac:cxnSpMkLst>
        </pc:cxnChg>
        <pc:cxnChg chg="add del mod">
          <ac:chgData name="Sreerag  A G" userId="f8f9c2c5-221b-4644-96fd-6ebda48e177d" providerId="ADAL" clId="{A36B6710-239C-46D9-8FB9-1B12732B4CBE}" dt="2023-05-18T10:01:11.574" v="290" actId="21"/>
          <ac:cxnSpMkLst>
            <pc:docMk/>
            <pc:sldMk cId="110454565" sldId="273"/>
            <ac:cxnSpMk id="43" creationId="{E4AC58DD-A4A5-0266-8831-5170A3ADAC66}"/>
          </ac:cxnSpMkLst>
        </pc:cxnChg>
        <pc:cxnChg chg="add mod">
          <ac:chgData name="Sreerag  A G" userId="f8f9c2c5-221b-4644-96fd-6ebda48e177d" providerId="ADAL" clId="{A36B6710-239C-46D9-8FB9-1B12732B4CBE}" dt="2023-05-18T10:15:27.097" v="502" actId="1036"/>
          <ac:cxnSpMkLst>
            <pc:docMk/>
            <pc:sldMk cId="110454565" sldId="273"/>
            <ac:cxnSpMk id="44" creationId="{D073247F-DBAF-91AA-943D-066C3A1F5A45}"/>
          </ac:cxnSpMkLst>
        </pc:cxnChg>
        <pc:cxnChg chg="add mod">
          <ac:chgData name="Sreerag  A G" userId="f8f9c2c5-221b-4644-96fd-6ebda48e177d" providerId="ADAL" clId="{A36B6710-239C-46D9-8FB9-1B12732B4CBE}" dt="2023-05-18T10:15:27.097" v="502" actId="1036"/>
          <ac:cxnSpMkLst>
            <pc:docMk/>
            <pc:sldMk cId="110454565" sldId="273"/>
            <ac:cxnSpMk id="45" creationId="{209B88A9-5124-B810-A729-133224C4627D}"/>
          </ac:cxnSpMkLst>
        </pc:cxnChg>
        <pc:cxnChg chg="add del mod">
          <ac:chgData name="Sreerag  A G" userId="f8f9c2c5-221b-4644-96fd-6ebda48e177d" providerId="ADAL" clId="{A36B6710-239C-46D9-8FB9-1B12732B4CBE}" dt="2023-05-18T10:01:24.347" v="295" actId="21"/>
          <ac:cxnSpMkLst>
            <pc:docMk/>
            <pc:sldMk cId="110454565" sldId="273"/>
            <ac:cxnSpMk id="46" creationId="{2E91B7F6-7763-EC10-12A0-BAD8457E4AF4}"/>
          </ac:cxnSpMkLst>
        </pc:cxnChg>
        <pc:cxnChg chg="add del mod">
          <ac:chgData name="Sreerag  A G" userId="f8f9c2c5-221b-4644-96fd-6ebda48e177d" providerId="ADAL" clId="{A36B6710-239C-46D9-8FB9-1B12732B4CBE}" dt="2023-05-18T10:01:24.347" v="295" actId="21"/>
          <ac:cxnSpMkLst>
            <pc:docMk/>
            <pc:sldMk cId="110454565" sldId="273"/>
            <ac:cxnSpMk id="47" creationId="{817415DB-8C10-111B-6BB4-93F6E5EBB44D}"/>
          </ac:cxnSpMkLst>
        </pc:cxnChg>
        <pc:cxnChg chg="add mod">
          <ac:chgData name="Sreerag  A G" userId="f8f9c2c5-221b-4644-96fd-6ebda48e177d" providerId="ADAL" clId="{A36B6710-239C-46D9-8FB9-1B12732B4CBE}" dt="2023-05-18T10:15:27.097" v="502" actId="1036"/>
          <ac:cxnSpMkLst>
            <pc:docMk/>
            <pc:sldMk cId="110454565" sldId="273"/>
            <ac:cxnSpMk id="48" creationId="{ACD96787-5895-3E53-C58B-EE873054913E}"/>
          </ac:cxnSpMkLst>
        </pc:cxnChg>
        <pc:cxnChg chg="add mod">
          <ac:chgData name="Sreerag  A G" userId="f8f9c2c5-221b-4644-96fd-6ebda48e177d" providerId="ADAL" clId="{A36B6710-239C-46D9-8FB9-1B12732B4CBE}" dt="2023-05-18T10:15:27.097" v="502" actId="1036"/>
          <ac:cxnSpMkLst>
            <pc:docMk/>
            <pc:sldMk cId="110454565" sldId="273"/>
            <ac:cxnSpMk id="49" creationId="{C73F73B4-0C23-9FFB-3C7D-F2374D2696C9}"/>
          </ac:cxnSpMkLst>
        </pc:cxnChg>
        <pc:cxnChg chg="add del mod">
          <ac:chgData name="Sreerag  A G" userId="f8f9c2c5-221b-4644-96fd-6ebda48e177d" providerId="ADAL" clId="{A36B6710-239C-46D9-8FB9-1B12732B4CBE}" dt="2023-05-18T10:01:32.923" v="300" actId="21"/>
          <ac:cxnSpMkLst>
            <pc:docMk/>
            <pc:sldMk cId="110454565" sldId="273"/>
            <ac:cxnSpMk id="50" creationId="{0E74F6D2-4FEF-75EE-EED9-98B9BDB36ECC}"/>
          </ac:cxnSpMkLst>
        </pc:cxnChg>
        <pc:cxnChg chg="add del mod">
          <ac:chgData name="Sreerag  A G" userId="f8f9c2c5-221b-4644-96fd-6ebda48e177d" providerId="ADAL" clId="{A36B6710-239C-46D9-8FB9-1B12732B4CBE}" dt="2023-05-18T10:01:32.923" v="300" actId="21"/>
          <ac:cxnSpMkLst>
            <pc:docMk/>
            <pc:sldMk cId="110454565" sldId="273"/>
            <ac:cxnSpMk id="51" creationId="{8396039D-04E4-71E3-E51E-FB91A2C96616}"/>
          </ac:cxnSpMkLst>
        </pc:cxnChg>
        <pc:cxnChg chg="add mod">
          <ac:chgData name="Sreerag  A G" userId="f8f9c2c5-221b-4644-96fd-6ebda48e177d" providerId="ADAL" clId="{A36B6710-239C-46D9-8FB9-1B12732B4CBE}" dt="2023-05-18T10:15:27.097" v="502" actId="1036"/>
          <ac:cxnSpMkLst>
            <pc:docMk/>
            <pc:sldMk cId="110454565" sldId="273"/>
            <ac:cxnSpMk id="52" creationId="{013C64F0-7498-253B-8612-4838D937B854}"/>
          </ac:cxnSpMkLst>
        </pc:cxnChg>
        <pc:cxnChg chg="add mod">
          <ac:chgData name="Sreerag  A G" userId="f8f9c2c5-221b-4644-96fd-6ebda48e177d" providerId="ADAL" clId="{A36B6710-239C-46D9-8FB9-1B12732B4CBE}" dt="2023-05-18T10:15:27.097" v="502" actId="1036"/>
          <ac:cxnSpMkLst>
            <pc:docMk/>
            <pc:sldMk cId="110454565" sldId="273"/>
            <ac:cxnSpMk id="53" creationId="{7C953670-27B0-4CC4-B5B5-26219C31FFCB}"/>
          </ac:cxnSpMkLst>
        </pc:cxnChg>
      </pc:sldChg>
      <pc:sldChg chg="addSp delSp modSp mod ord">
        <pc:chgData name="Sreerag  A G" userId="f8f9c2c5-221b-4644-96fd-6ebda48e177d" providerId="ADAL" clId="{A36B6710-239C-46D9-8FB9-1B12732B4CBE}" dt="2023-05-19T12:00:55.607" v="1904" actId="20577"/>
        <pc:sldMkLst>
          <pc:docMk/>
          <pc:sldMk cId="1943172546" sldId="274"/>
        </pc:sldMkLst>
        <pc:spChg chg="add del mod">
          <ac:chgData name="Sreerag  A G" userId="f8f9c2c5-221b-4644-96fd-6ebda48e177d" providerId="ADAL" clId="{A36B6710-239C-46D9-8FB9-1B12732B4CBE}" dt="2023-05-19T04:12:46.428" v="1360"/>
          <ac:spMkLst>
            <pc:docMk/>
            <pc:sldMk cId="1943172546" sldId="274"/>
            <ac:spMk id="2" creationId="{241C891B-1E6A-CE53-FFA6-38EF493CA2F1}"/>
          </ac:spMkLst>
        </pc:spChg>
        <pc:spChg chg="add del mod">
          <ac:chgData name="Sreerag  A G" userId="f8f9c2c5-221b-4644-96fd-6ebda48e177d" providerId="ADAL" clId="{A36B6710-239C-46D9-8FB9-1B12732B4CBE}" dt="2023-05-19T12:00:34.703" v="1900" actId="478"/>
          <ac:spMkLst>
            <pc:docMk/>
            <pc:sldMk cId="1943172546" sldId="274"/>
            <ac:spMk id="2" creationId="{F63EC3EB-0B1C-F688-36F2-F27C3FA64DC2}"/>
          </ac:spMkLst>
        </pc:spChg>
        <pc:spChg chg="add del mod">
          <ac:chgData name="Sreerag  A G" userId="f8f9c2c5-221b-4644-96fd-6ebda48e177d" providerId="ADAL" clId="{A36B6710-239C-46D9-8FB9-1B12732B4CBE}" dt="2023-05-19T04:12:46.428" v="1360"/>
          <ac:spMkLst>
            <pc:docMk/>
            <pc:sldMk cId="1943172546" sldId="274"/>
            <ac:spMk id="3" creationId="{2639DD7F-7E8F-51F7-5A63-F2AD5EDE16F9}"/>
          </ac:spMkLst>
        </pc:spChg>
        <pc:spChg chg="add del mod">
          <ac:chgData name="Sreerag  A G" userId="f8f9c2c5-221b-4644-96fd-6ebda48e177d" providerId="ADAL" clId="{A36B6710-239C-46D9-8FB9-1B12732B4CBE}" dt="2023-05-19T12:00:26.382" v="1898" actId="478"/>
          <ac:spMkLst>
            <pc:docMk/>
            <pc:sldMk cId="1943172546" sldId="274"/>
            <ac:spMk id="3" creationId="{33B5DCDD-1BF3-0EDD-7D47-DEC9EEE1B866}"/>
          </ac:spMkLst>
        </pc:spChg>
        <pc:spChg chg="add mod">
          <ac:chgData name="Sreerag  A G" userId="f8f9c2c5-221b-4644-96fd-6ebda48e177d" providerId="ADAL" clId="{A36B6710-239C-46D9-8FB9-1B12732B4CBE}" dt="2023-05-19T12:00:44.392" v="1901"/>
          <ac:spMkLst>
            <pc:docMk/>
            <pc:sldMk cId="1943172546" sldId="274"/>
            <ac:spMk id="4" creationId="{0CEB5E46-469E-247C-A6BC-FD8708D86E4F}"/>
          </ac:spMkLst>
        </pc:spChg>
        <pc:spChg chg="del">
          <ac:chgData name="Sreerag  A G" userId="f8f9c2c5-221b-4644-96fd-6ebda48e177d" providerId="ADAL" clId="{A36B6710-239C-46D9-8FB9-1B12732B4CBE}" dt="2023-05-19T04:11:20.154" v="1343" actId="478"/>
          <ac:spMkLst>
            <pc:docMk/>
            <pc:sldMk cId="1943172546" sldId="274"/>
            <ac:spMk id="4" creationId="{9B05E609-244E-4B50-9029-8481D06DCEF6}"/>
          </ac:spMkLst>
        </pc:spChg>
        <pc:spChg chg="add mod">
          <ac:chgData name="Sreerag  A G" userId="f8f9c2c5-221b-4644-96fd-6ebda48e177d" providerId="ADAL" clId="{A36B6710-239C-46D9-8FB9-1B12732B4CBE}" dt="2023-05-19T12:00:55.607" v="1904" actId="20577"/>
          <ac:spMkLst>
            <pc:docMk/>
            <pc:sldMk cId="1943172546" sldId="274"/>
            <ac:spMk id="5" creationId="{638948F5-3B91-0076-3EAA-4F9765AA1D88}"/>
          </ac:spMkLst>
        </pc:spChg>
        <pc:spChg chg="add del mod">
          <ac:chgData name="Sreerag  A G" userId="f8f9c2c5-221b-4644-96fd-6ebda48e177d" providerId="ADAL" clId="{A36B6710-239C-46D9-8FB9-1B12732B4CBE}" dt="2023-05-19T04:12:38.838" v="1359" actId="478"/>
          <ac:spMkLst>
            <pc:docMk/>
            <pc:sldMk cId="1943172546" sldId="274"/>
            <ac:spMk id="5" creationId="{7308B301-C4DB-9FD0-1798-A5EDBB97E1A3}"/>
          </ac:spMkLst>
        </pc:spChg>
        <pc:spChg chg="del">
          <ac:chgData name="Sreerag  A G" userId="f8f9c2c5-221b-4644-96fd-6ebda48e177d" providerId="ADAL" clId="{A36B6710-239C-46D9-8FB9-1B12732B4CBE}" dt="2023-05-19T04:11:20.154" v="1343" actId="478"/>
          <ac:spMkLst>
            <pc:docMk/>
            <pc:sldMk cId="1943172546" sldId="274"/>
            <ac:spMk id="6" creationId="{B2865F97-07A2-4ABC-B8EA-E34FF1693386}"/>
          </ac:spMkLst>
        </pc:spChg>
        <pc:spChg chg="del">
          <ac:chgData name="Sreerag  A G" userId="f8f9c2c5-221b-4644-96fd-6ebda48e177d" providerId="ADAL" clId="{A36B6710-239C-46D9-8FB9-1B12732B4CBE}" dt="2023-05-19T04:11:20.154" v="1343" actId="478"/>
          <ac:spMkLst>
            <pc:docMk/>
            <pc:sldMk cId="1943172546" sldId="274"/>
            <ac:spMk id="7" creationId="{48A87EAF-AEC6-473D-8951-367212120572}"/>
          </ac:spMkLst>
        </pc:spChg>
        <pc:spChg chg="mod">
          <ac:chgData name="Sreerag  A G" userId="f8f9c2c5-221b-4644-96fd-6ebda48e177d" providerId="ADAL" clId="{A36B6710-239C-46D9-8FB9-1B12732B4CBE}" dt="2023-05-19T04:12:12.053" v="1355"/>
          <ac:spMkLst>
            <pc:docMk/>
            <pc:sldMk cId="1943172546" sldId="274"/>
            <ac:spMk id="8" creationId="{F9FE7E6E-24D0-910F-1336-AF85B90DD42F}"/>
          </ac:spMkLst>
        </pc:spChg>
        <pc:spChg chg="mod">
          <ac:chgData name="Sreerag  A G" userId="f8f9c2c5-221b-4644-96fd-6ebda48e177d" providerId="ADAL" clId="{A36B6710-239C-46D9-8FB9-1B12732B4CBE}" dt="2023-05-19T04:12:12.053" v="1355"/>
          <ac:spMkLst>
            <pc:docMk/>
            <pc:sldMk cId="1943172546" sldId="274"/>
            <ac:spMk id="9" creationId="{0ACB3FCB-4777-B0A7-DD4D-A6DC25C0FA63}"/>
          </ac:spMkLst>
        </pc:spChg>
        <pc:spChg chg="add del mod">
          <ac:chgData name="Sreerag  A G" userId="f8f9c2c5-221b-4644-96fd-6ebda48e177d" providerId="ADAL" clId="{A36B6710-239C-46D9-8FB9-1B12732B4CBE}" dt="2023-05-19T04:12:36.363" v="1358"/>
          <ac:spMkLst>
            <pc:docMk/>
            <pc:sldMk cId="1943172546" sldId="274"/>
            <ac:spMk id="10" creationId="{7442E10E-BC57-F4C7-F391-34166FDF4354}"/>
          </ac:spMkLst>
        </pc:spChg>
        <pc:spChg chg="del">
          <ac:chgData name="Sreerag  A G" userId="f8f9c2c5-221b-4644-96fd-6ebda48e177d" providerId="ADAL" clId="{A36B6710-239C-46D9-8FB9-1B12732B4CBE}" dt="2023-05-19T04:11:20.154" v="1343" actId="478"/>
          <ac:spMkLst>
            <pc:docMk/>
            <pc:sldMk cId="1943172546" sldId="274"/>
            <ac:spMk id="11" creationId="{CD7631C1-4AA6-4F93-8A5A-E07011287DAE}"/>
          </ac:spMkLst>
        </pc:spChg>
        <pc:spChg chg="del">
          <ac:chgData name="Sreerag  A G" userId="f8f9c2c5-221b-4644-96fd-6ebda48e177d" providerId="ADAL" clId="{A36B6710-239C-46D9-8FB9-1B12732B4CBE}" dt="2023-05-19T04:11:20.154" v="1343" actId="478"/>
          <ac:spMkLst>
            <pc:docMk/>
            <pc:sldMk cId="1943172546" sldId="274"/>
            <ac:spMk id="12" creationId="{1ABE771A-C854-413A-B954-5671F2BCFB49}"/>
          </ac:spMkLst>
        </pc:spChg>
        <pc:spChg chg="del">
          <ac:chgData name="Sreerag  A G" userId="f8f9c2c5-221b-4644-96fd-6ebda48e177d" providerId="ADAL" clId="{A36B6710-239C-46D9-8FB9-1B12732B4CBE}" dt="2023-05-19T04:11:20.154" v="1343" actId="478"/>
          <ac:spMkLst>
            <pc:docMk/>
            <pc:sldMk cId="1943172546" sldId="274"/>
            <ac:spMk id="13" creationId="{0FC646C4-C830-4713-A47A-21221862CF3E}"/>
          </ac:spMkLst>
        </pc:spChg>
        <pc:spChg chg="add del mod">
          <ac:chgData name="Sreerag  A G" userId="f8f9c2c5-221b-4644-96fd-6ebda48e177d" providerId="ADAL" clId="{A36B6710-239C-46D9-8FB9-1B12732B4CBE}" dt="2023-05-19T04:12:36.363" v="1358"/>
          <ac:spMkLst>
            <pc:docMk/>
            <pc:sldMk cId="1943172546" sldId="274"/>
            <ac:spMk id="14" creationId="{780885DE-9380-7DF6-2BD6-9EB5C8E6ED7F}"/>
          </ac:spMkLst>
        </pc:spChg>
        <pc:spChg chg="add del mod">
          <ac:chgData name="Sreerag  A G" userId="f8f9c2c5-221b-4644-96fd-6ebda48e177d" providerId="ADAL" clId="{A36B6710-239C-46D9-8FB9-1B12732B4CBE}" dt="2023-05-19T04:12:36.363" v="1358"/>
          <ac:spMkLst>
            <pc:docMk/>
            <pc:sldMk cId="1943172546" sldId="274"/>
            <ac:spMk id="15" creationId="{A167D974-B817-ACA7-6F51-79325376F644}"/>
          </ac:spMkLst>
        </pc:spChg>
        <pc:spChg chg="mod">
          <ac:chgData name="Sreerag  A G" userId="f8f9c2c5-221b-4644-96fd-6ebda48e177d" providerId="ADAL" clId="{A36B6710-239C-46D9-8FB9-1B12732B4CBE}" dt="2023-05-19T04:44:21.802" v="1772" actId="1076"/>
          <ac:spMkLst>
            <pc:docMk/>
            <pc:sldMk cId="1943172546" sldId="274"/>
            <ac:spMk id="16" creationId="{52602A17-797F-B7E6-527B-7A9B2B11DF54}"/>
          </ac:spMkLst>
        </pc:spChg>
        <pc:spChg chg="mod">
          <ac:chgData name="Sreerag  A G" userId="f8f9c2c5-221b-4644-96fd-6ebda48e177d" providerId="ADAL" clId="{A36B6710-239C-46D9-8FB9-1B12732B4CBE}" dt="2023-05-19T04:44:21.802" v="1772" actId="1076"/>
          <ac:spMkLst>
            <pc:docMk/>
            <pc:sldMk cId="1943172546" sldId="274"/>
            <ac:spMk id="17" creationId="{2C8F41C9-D626-5D47-720F-59A8ED97F9D7}"/>
          </ac:spMkLst>
        </pc:spChg>
        <pc:spChg chg="mod">
          <ac:chgData name="Sreerag  A G" userId="f8f9c2c5-221b-4644-96fd-6ebda48e177d" providerId="ADAL" clId="{A36B6710-239C-46D9-8FB9-1B12732B4CBE}" dt="2023-05-19T04:44:21.802" v="1772" actId="1076"/>
          <ac:spMkLst>
            <pc:docMk/>
            <pc:sldMk cId="1943172546" sldId="274"/>
            <ac:spMk id="18" creationId="{9B36B030-8E29-4A7C-7A54-5F8AC8821F72}"/>
          </ac:spMkLst>
        </pc:spChg>
        <pc:spChg chg="mod">
          <ac:chgData name="Sreerag  A G" userId="f8f9c2c5-221b-4644-96fd-6ebda48e177d" providerId="ADAL" clId="{A36B6710-239C-46D9-8FB9-1B12732B4CBE}" dt="2023-05-19T04:44:21.802" v="1772" actId="1076"/>
          <ac:spMkLst>
            <pc:docMk/>
            <pc:sldMk cId="1943172546" sldId="274"/>
            <ac:spMk id="19" creationId="{2C0C810C-499C-30F1-5C0A-5FAB3C460E6B}"/>
          </ac:spMkLst>
        </pc:spChg>
        <pc:spChg chg="add mod">
          <ac:chgData name="Sreerag  A G" userId="f8f9c2c5-221b-4644-96fd-6ebda48e177d" providerId="ADAL" clId="{A36B6710-239C-46D9-8FB9-1B12732B4CBE}" dt="2023-05-19T04:45:22.524" v="1791" actId="207"/>
          <ac:spMkLst>
            <pc:docMk/>
            <pc:sldMk cId="1943172546" sldId="274"/>
            <ac:spMk id="20" creationId="{DD82D39C-B1B8-2BEF-AF7E-5DF31E78A4F1}"/>
          </ac:spMkLst>
        </pc:spChg>
        <pc:spChg chg="add mod">
          <ac:chgData name="Sreerag  A G" userId="f8f9c2c5-221b-4644-96fd-6ebda48e177d" providerId="ADAL" clId="{A36B6710-239C-46D9-8FB9-1B12732B4CBE}" dt="2023-05-19T04:45:22.524" v="1791" actId="207"/>
          <ac:spMkLst>
            <pc:docMk/>
            <pc:sldMk cId="1943172546" sldId="274"/>
            <ac:spMk id="21" creationId="{E740D510-D442-5178-8BFC-F9D29005E646}"/>
          </ac:spMkLst>
        </pc:spChg>
        <pc:spChg chg="add del mod">
          <ac:chgData name="Sreerag  A G" userId="f8f9c2c5-221b-4644-96fd-6ebda48e177d" providerId="ADAL" clId="{A36B6710-239C-46D9-8FB9-1B12732B4CBE}" dt="2023-05-19T04:42:55.093" v="1727" actId="478"/>
          <ac:spMkLst>
            <pc:docMk/>
            <pc:sldMk cId="1943172546" sldId="274"/>
            <ac:spMk id="22" creationId="{8209A231-BB4C-63A2-4799-75E3FB62120C}"/>
          </ac:spMkLst>
        </pc:spChg>
        <pc:spChg chg="add del mod">
          <ac:chgData name="Sreerag  A G" userId="f8f9c2c5-221b-4644-96fd-6ebda48e177d" providerId="ADAL" clId="{A36B6710-239C-46D9-8FB9-1B12732B4CBE}" dt="2023-05-19T04:42:55.093" v="1727" actId="478"/>
          <ac:spMkLst>
            <pc:docMk/>
            <pc:sldMk cId="1943172546" sldId="274"/>
            <ac:spMk id="23" creationId="{6A89197A-02D8-B2FD-E35D-68FD126D0F21}"/>
          </ac:spMkLst>
        </pc:spChg>
        <pc:spChg chg="add del mod">
          <ac:chgData name="Sreerag  A G" userId="f8f9c2c5-221b-4644-96fd-6ebda48e177d" providerId="ADAL" clId="{A36B6710-239C-46D9-8FB9-1B12732B4CBE}" dt="2023-05-19T04:42:55.093" v="1727" actId="478"/>
          <ac:spMkLst>
            <pc:docMk/>
            <pc:sldMk cId="1943172546" sldId="274"/>
            <ac:spMk id="24" creationId="{77A43046-B194-C72B-DA75-8865FDC467F7}"/>
          </ac:spMkLst>
        </pc:spChg>
        <pc:spChg chg="add del mod">
          <ac:chgData name="Sreerag  A G" userId="f8f9c2c5-221b-4644-96fd-6ebda48e177d" providerId="ADAL" clId="{A36B6710-239C-46D9-8FB9-1B12732B4CBE}" dt="2023-05-19T04:42:55.093" v="1727" actId="478"/>
          <ac:spMkLst>
            <pc:docMk/>
            <pc:sldMk cId="1943172546" sldId="274"/>
            <ac:spMk id="25" creationId="{B9804C50-3768-0170-6A19-6F1D7416E5C7}"/>
          </ac:spMkLst>
        </pc:spChg>
        <pc:spChg chg="add mod">
          <ac:chgData name="Sreerag  A G" userId="f8f9c2c5-221b-4644-96fd-6ebda48e177d" providerId="ADAL" clId="{A36B6710-239C-46D9-8FB9-1B12732B4CBE}" dt="2023-05-19T04:58:37.696" v="1877" actId="164"/>
          <ac:spMkLst>
            <pc:docMk/>
            <pc:sldMk cId="1943172546" sldId="274"/>
            <ac:spMk id="26" creationId="{D536392F-4358-61FB-D957-EEFAE440B63C}"/>
          </ac:spMkLst>
        </pc:spChg>
        <pc:spChg chg="add mod">
          <ac:chgData name="Sreerag  A G" userId="f8f9c2c5-221b-4644-96fd-6ebda48e177d" providerId="ADAL" clId="{A36B6710-239C-46D9-8FB9-1B12732B4CBE}" dt="2023-05-19T04:58:16.460" v="1874" actId="164"/>
          <ac:spMkLst>
            <pc:docMk/>
            <pc:sldMk cId="1943172546" sldId="274"/>
            <ac:spMk id="27" creationId="{19D12A64-6528-5649-7BDD-47DB6F6CB3A9}"/>
          </ac:spMkLst>
        </pc:spChg>
        <pc:spChg chg="add mod">
          <ac:chgData name="Sreerag  A G" userId="f8f9c2c5-221b-4644-96fd-6ebda48e177d" providerId="ADAL" clId="{A36B6710-239C-46D9-8FB9-1B12732B4CBE}" dt="2023-05-19T04:29:35.665" v="1384" actId="1076"/>
          <ac:spMkLst>
            <pc:docMk/>
            <pc:sldMk cId="1943172546" sldId="274"/>
            <ac:spMk id="28" creationId="{AA34B587-EB22-6C84-200A-56375A822389}"/>
          </ac:spMkLst>
        </pc:spChg>
        <pc:spChg chg="add mod">
          <ac:chgData name="Sreerag  A G" userId="f8f9c2c5-221b-4644-96fd-6ebda48e177d" providerId="ADAL" clId="{A36B6710-239C-46D9-8FB9-1B12732B4CBE}" dt="2023-05-19T04:29:35.665" v="1384" actId="1076"/>
          <ac:spMkLst>
            <pc:docMk/>
            <pc:sldMk cId="1943172546" sldId="274"/>
            <ac:spMk id="29" creationId="{73346BE4-4F5E-61A6-D2C2-F58E81D95440}"/>
          </ac:spMkLst>
        </pc:spChg>
        <pc:spChg chg="add mod">
          <ac:chgData name="Sreerag  A G" userId="f8f9c2c5-221b-4644-96fd-6ebda48e177d" providerId="ADAL" clId="{A36B6710-239C-46D9-8FB9-1B12732B4CBE}" dt="2023-05-19T04:29:35.665" v="1384" actId="1076"/>
          <ac:spMkLst>
            <pc:docMk/>
            <pc:sldMk cId="1943172546" sldId="274"/>
            <ac:spMk id="30" creationId="{B4350228-D83A-9E3F-6461-7301BF044358}"/>
          </ac:spMkLst>
        </pc:spChg>
        <pc:spChg chg="add mod">
          <ac:chgData name="Sreerag  A G" userId="f8f9c2c5-221b-4644-96fd-6ebda48e177d" providerId="ADAL" clId="{A36B6710-239C-46D9-8FB9-1B12732B4CBE}" dt="2023-05-19T04:29:35.665" v="1384" actId="1076"/>
          <ac:spMkLst>
            <pc:docMk/>
            <pc:sldMk cId="1943172546" sldId="274"/>
            <ac:spMk id="31" creationId="{7968D61F-5FD4-029D-3E5B-BEAD6EE52835}"/>
          </ac:spMkLst>
        </pc:spChg>
        <pc:spChg chg="add del mod">
          <ac:chgData name="Sreerag  A G" userId="f8f9c2c5-221b-4644-96fd-6ebda48e177d" providerId="ADAL" clId="{A36B6710-239C-46D9-8FB9-1B12732B4CBE}" dt="2023-05-19T04:42:58.333" v="1728" actId="478"/>
          <ac:spMkLst>
            <pc:docMk/>
            <pc:sldMk cId="1943172546" sldId="274"/>
            <ac:spMk id="43" creationId="{370026BD-8883-AAE8-6378-3BE79CE9E52E}"/>
          </ac:spMkLst>
        </pc:spChg>
        <pc:spChg chg="add del mod">
          <ac:chgData name="Sreerag  A G" userId="f8f9c2c5-221b-4644-96fd-6ebda48e177d" providerId="ADAL" clId="{A36B6710-239C-46D9-8FB9-1B12732B4CBE}" dt="2023-05-19T04:42:58.333" v="1728" actId="478"/>
          <ac:spMkLst>
            <pc:docMk/>
            <pc:sldMk cId="1943172546" sldId="274"/>
            <ac:spMk id="44" creationId="{D102A5AD-C7B0-1EC5-A1CA-493CBF5D2505}"/>
          </ac:spMkLst>
        </pc:spChg>
        <pc:spChg chg="mod topLvl">
          <ac:chgData name="Sreerag  A G" userId="f8f9c2c5-221b-4644-96fd-6ebda48e177d" providerId="ADAL" clId="{A36B6710-239C-46D9-8FB9-1B12732B4CBE}" dt="2023-05-19T04:43:36.404" v="1741" actId="164"/>
          <ac:spMkLst>
            <pc:docMk/>
            <pc:sldMk cId="1943172546" sldId="274"/>
            <ac:spMk id="46" creationId="{9463ABB9-8181-4A61-21CA-B4CFE1E9279F}"/>
          </ac:spMkLst>
        </pc:spChg>
        <pc:spChg chg="mod topLvl">
          <ac:chgData name="Sreerag  A G" userId="f8f9c2c5-221b-4644-96fd-6ebda48e177d" providerId="ADAL" clId="{A36B6710-239C-46D9-8FB9-1B12732B4CBE}" dt="2023-05-19T04:43:36.404" v="1741" actId="164"/>
          <ac:spMkLst>
            <pc:docMk/>
            <pc:sldMk cId="1943172546" sldId="274"/>
            <ac:spMk id="47" creationId="{3D129369-DF5E-EA94-85DC-69091377F8CA}"/>
          </ac:spMkLst>
        </pc:spChg>
        <pc:spChg chg="mod">
          <ac:chgData name="Sreerag  A G" userId="f8f9c2c5-221b-4644-96fd-6ebda48e177d" providerId="ADAL" clId="{A36B6710-239C-46D9-8FB9-1B12732B4CBE}" dt="2023-05-19T04:43:08.674" v="1729"/>
          <ac:spMkLst>
            <pc:docMk/>
            <pc:sldMk cId="1943172546" sldId="274"/>
            <ac:spMk id="49" creationId="{740C6163-6E41-8B96-5171-B8F82903AC45}"/>
          </ac:spMkLst>
        </pc:spChg>
        <pc:spChg chg="mod">
          <ac:chgData name="Sreerag  A G" userId="f8f9c2c5-221b-4644-96fd-6ebda48e177d" providerId="ADAL" clId="{A36B6710-239C-46D9-8FB9-1B12732B4CBE}" dt="2023-05-19T04:43:08.674" v="1729"/>
          <ac:spMkLst>
            <pc:docMk/>
            <pc:sldMk cId="1943172546" sldId="274"/>
            <ac:spMk id="50" creationId="{15D3F6A8-790E-0099-8E46-03C08FF300BA}"/>
          </ac:spMkLst>
        </pc:spChg>
        <pc:spChg chg="mod topLvl">
          <ac:chgData name="Sreerag  A G" userId="f8f9c2c5-221b-4644-96fd-6ebda48e177d" providerId="ADAL" clId="{A36B6710-239C-46D9-8FB9-1B12732B4CBE}" dt="2023-05-19T04:43:49.443" v="1753" actId="164"/>
          <ac:spMkLst>
            <pc:docMk/>
            <pc:sldMk cId="1943172546" sldId="274"/>
            <ac:spMk id="52" creationId="{3C896953-A9D5-F2AD-DD6B-1ECAB1A31F73}"/>
          </ac:spMkLst>
        </pc:spChg>
        <pc:spChg chg="mod topLvl">
          <ac:chgData name="Sreerag  A G" userId="f8f9c2c5-221b-4644-96fd-6ebda48e177d" providerId="ADAL" clId="{A36B6710-239C-46D9-8FB9-1B12732B4CBE}" dt="2023-05-19T04:43:49.443" v="1753" actId="164"/>
          <ac:spMkLst>
            <pc:docMk/>
            <pc:sldMk cId="1943172546" sldId="274"/>
            <ac:spMk id="53" creationId="{B49DA767-F74B-9862-C2B4-F1FDA6C8741A}"/>
          </ac:spMkLst>
        </pc:spChg>
        <pc:spChg chg="mod">
          <ac:chgData name="Sreerag  A G" userId="f8f9c2c5-221b-4644-96fd-6ebda48e177d" providerId="ADAL" clId="{A36B6710-239C-46D9-8FB9-1B12732B4CBE}" dt="2023-05-19T04:43:08.674" v="1729"/>
          <ac:spMkLst>
            <pc:docMk/>
            <pc:sldMk cId="1943172546" sldId="274"/>
            <ac:spMk id="55" creationId="{B2F4C08E-52CC-16C5-35D1-EE100F662A5E}"/>
          </ac:spMkLst>
        </pc:spChg>
        <pc:spChg chg="mod">
          <ac:chgData name="Sreerag  A G" userId="f8f9c2c5-221b-4644-96fd-6ebda48e177d" providerId="ADAL" clId="{A36B6710-239C-46D9-8FB9-1B12732B4CBE}" dt="2023-05-19T04:43:08.674" v="1729"/>
          <ac:spMkLst>
            <pc:docMk/>
            <pc:sldMk cId="1943172546" sldId="274"/>
            <ac:spMk id="56" creationId="{3B35363B-14FE-0E4D-718A-294E6E7AB28C}"/>
          </ac:spMkLst>
        </pc:spChg>
        <pc:spChg chg="add mod">
          <ac:chgData name="Sreerag  A G" userId="f8f9c2c5-221b-4644-96fd-6ebda48e177d" providerId="ADAL" clId="{A36B6710-239C-46D9-8FB9-1B12732B4CBE}" dt="2023-05-19T04:45:06.678" v="1786" actId="14100"/>
          <ac:spMkLst>
            <pc:docMk/>
            <pc:sldMk cId="1943172546" sldId="274"/>
            <ac:spMk id="60" creationId="{334D1EA0-ECFE-20DE-9B26-D8131A70A2EC}"/>
          </ac:spMkLst>
        </pc:spChg>
        <pc:spChg chg="add del mod">
          <ac:chgData name="Sreerag  A G" userId="f8f9c2c5-221b-4644-96fd-6ebda48e177d" providerId="ADAL" clId="{A36B6710-239C-46D9-8FB9-1B12732B4CBE}" dt="2023-05-19T04:54:31.678" v="1860" actId="478"/>
          <ac:spMkLst>
            <pc:docMk/>
            <pc:sldMk cId="1943172546" sldId="274"/>
            <ac:spMk id="64" creationId="{03D50E9A-DAEC-195A-658B-899B48D4ED3F}"/>
          </ac:spMkLst>
        </pc:spChg>
        <pc:spChg chg="add mod">
          <ac:chgData name="Sreerag  A G" userId="f8f9c2c5-221b-4644-96fd-6ebda48e177d" providerId="ADAL" clId="{A36B6710-239C-46D9-8FB9-1B12732B4CBE}" dt="2023-05-19T04:58:37.696" v="1877" actId="164"/>
          <ac:spMkLst>
            <pc:docMk/>
            <pc:sldMk cId="1943172546" sldId="274"/>
            <ac:spMk id="65" creationId="{FEA314D2-3F9E-1596-B3F5-6C78202699DF}"/>
          </ac:spMkLst>
        </pc:spChg>
        <pc:spChg chg="add mod">
          <ac:chgData name="Sreerag  A G" userId="f8f9c2c5-221b-4644-96fd-6ebda48e177d" providerId="ADAL" clId="{A36B6710-239C-46D9-8FB9-1B12732B4CBE}" dt="2023-05-19T04:58:16.460" v="1874" actId="164"/>
          <ac:spMkLst>
            <pc:docMk/>
            <pc:sldMk cId="1943172546" sldId="274"/>
            <ac:spMk id="66" creationId="{0EF6E1C9-4CE6-1EFF-8140-0B13499DD958}"/>
          </ac:spMkLst>
        </pc:spChg>
        <pc:spChg chg="add del mod">
          <ac:chgData name="Sreerag  A G" userId="f8f9c2c5-221b-4644-96fd-6ebda48e177d" providerId="ADAL" clId="{A36B6710-239C-46D9-8FB9-1B12732B4CBE}" dt="2023-05-19T04:59:39.695" v="1879" actId="478"/>
          <ac:spMkLst>
            <pc:docMk/>
            <pc:sldMk cId="1943172546" sldId="274"/>
            <ac:spMk id="67" creationId="{3A4C5771-44D2-6678-9602-A6B7BAB71D53}"/>
          </ac:spMkLst>
        </pc:spChg>
        <pc:spChg chg="add del mod">
          <ac:chgData name="Sreerag  A G" userId="f8f9c2c5-221b-4644-96fd-6ebda48e177d" providerId="ADAL" clId="{A36B6710-239C-46D9-8FB9-1B12732B4CBE}" dt="2023-05-19T04:59:39.695" v="1879" actId="478"/>
          <ac:spMkLst>
            <pc:docMk/>
            <pc:sldMk cId="1943172546" sldId="274"/>
            <ac:spMk id="70" creationId="{CC4FE3B4-204E-A276-963C-3358380D4818}"/>
          </ac:spMkLst>
        </pc:spChg>
        <pc:grpChg chg="add del mod">
          <ac:chgData name="Sreerag  A G" userId="f8f9c2c5-221b-4644-96fd-6ebda48e177d" providerId="ADAL" clId="{A36B6710-239C-46D9-8FB9-1B12732B4CBE}" dt="2023-05-19T04:43:22.240" v="1735" actId="165"/>
          <ac:grpSpMkLst>
            <pc:docMk/>
            <pc:sldMk cId="1943172546" sldId="274"/>
            <ac:grpSpMk id="45" creationId="{C2A4D3AD-B1E6-341A-726A-CE3E910544FA}"/>
          </ac:grpSpMkLst>
        </pc:grpChg>
        <pc:grpChg chg="add mod">
          <ac:chgData name="Sreerag  A G" userId="f8f9c2c5-221b-4644-96fd-6ebda48e177d" providerId="ADAL" clId="{A36B6710-239C-46D9-8FB9-1B12732B4CBE}" dt="2023-05-19T04:44:21.802" v="1772" actId="1076"/>
          <ac:grpSpMkLst>
            <pc:docMk/>
            <pc:sldMk cId="1943172546" sldId="274"/>
            <ac:grpSpMk id="48" creationId="{657BCE53-CCBB-FD79-CE10-2DE673EF0E2B}"/>
          </ac:grpSpMkLst>
        </pc:grpChg>
        <pc:grpChg chg="add del mod">
          <ac:chgData name="Sreerag  A G" userId="f8f9c2c5-221b-4644-96fd-6ebda48e177d" providerId="ADAL" clId="{A36B6710-239C-46D9-8FB9-1B12732B4CBE}" dt="2023-05-19T04:43:23.883" v="1736" actId="165"/>
          <ac:grpSpMkLst>
            <pc:docMk/>
            <pc:sldMk cId="1943172546" sldId="274"/>
            <ac:grpSpMk id="51" creationId="{31EDFFE2-EB61-4B20-FB39-06BCB726B723}"/>
          </ac:grpSpMkLst>
        </pc:grpChg>
        <pc:grpChg chg="add mod">
          <ac:chgData name="Sreerag  A G" userId="f8f9c2c5-221b-4644-96fd-6ebda48e177d" providerId="ADAL" clId="{A36B6710-239C-46D9-8FB9-1B12732B4CBE}" dt="2023-05-19T12:00:19.972" v="1894" actId="1076"/>
          <ac:grpSpMkLst>
            <pc:docMk/>
            <pc:sldMk cId="1943172546" sldId="274"/>
            <ac:grpSpMk id="54" creationId="{73E0B098-07D6-7F17-CA0C-191C8932AAFF}"/>
          </ac:grpSpMkLst>
        </pc:grpChg>
        <pc:grpChg chg="add mod">
          <ac:chgData name="Sreerag  A G" userId="f8f9c2c5-221b-4644-96fd-6ebda48e177d" providerId="ADAL" clId="{A36B6710-239C-46D9-8FB9-1B12732B4CBE}" dt="2023-05-19T04:44:21.802" v="1772" actId="1076"/>
          <ac:grpSpMkLst>
            <pc:docMk/>
            <pc:sldMk cId="1943172546" sldId="274"/>
            <ac:grpSpMk id="58" creationId="{8CBF87AC-6F5B-61D9-2085-060E9A952C5B}"/>
          </ac:grpSpMkLst>
        </pc:grpChg>
        <pc:grpChg chg="add mod">
          <ac:chgData name="Sreerag  A G" userId="f8f9c2c5-221b-4644-96fd-6ebda48e177d" providerId="ADAL" clId="{A36B6710-239C-46D9-8FB9-1B12732B4CBE}" dt="2023-05-19T04:44:21.802" v="1772" actId="1076"/>
          <ac:grpSpMkLst>
            <pc:docMk/>
            <pc:sldMk cId="1943172546" sldId="274"/>
            <ac:grpSpMk id="59" creationId="{25E80EDA-FC67-3439-E04F-3400378C8626}"/>
          </ac:grpSpMkLst>
        </pc:grpChg>
        <pc:grpChg chg="add mod">
          <ac:chgData name="Sreerag  A G" userId="f8f9c2c5-221b-4644-96fd-6ebda48e177d" providerId="ADAL" clId="{A36B6710-239C-46D9-8FB9-1B12732B4CBE}" dt="2023-05-19T04:58:10.449" v="1873" actId="164"/>
          <ac:grpSpMkLst>
            <pc:docMk/>
            <pc:sldMk cId="1943172546" sldId="274"/>
            <ac:grpSpMk id="68" creationId="{2186D4AB-4F01-4938-ABA1-8182E7DDCA40}"/>
          </ac:grpSpMkLst>
        </pc:grpChg>
        <pc:grpChg chg="add mod">
          <ac:chgData name="Sreerag  A G" userId="f8f9c2c5-221b-4644-96fd-6ebda48e177d" providerId="ADAL" clId="{A36B6710-239C-46D9-8FB9-1B12732B4CBE}" dt="2023-05-19T04:58:18.495" v="1875" actId="12788"/>
          <ac:grpSpMkLst>
            <pc:docMk/>
            <pc:sldMk cId="1943172546" sldId="274"/>
            <ac:grpSpMk id="69" creationId="{A0AEEEEB-3EB7-23F9-F217-E7F6CF9E20D7}"/>
          </ac:grpSpMkLst>
        </pc:grpChg>
        <pc:grpChg chg="add mod">
          <ac:chgData name="Sreerag  A G" userId="f8f9c2c5-221b-4644-96fd-6ebda48e177d" providerId="ADAL" clId="{A36B6710-239C-46D9-8FB9-1B12732B4CBE}" dt="2023-05-19T04:59:35.631" v="1878" actId="12788"/>
          <ac:grpSpMkLst>
            <pc:docMk/>
            <pc:sldMk cId="1943172546" sldId="274"/>
            <ac:grpSpMk id="71" creationId="{0DFA8EE2-0103-14FC-176A-CD2DCBD61E8E}"/>
          </ac:grpSpMkLst>
        </pc:grpChg>
        <pc:cxnChg chg="add mod">
          <ac:chgData name="Sreerag  A G" userId="f8f9c2c5-221b-4644-96fd-6ebda48e177d" providerId="ADAL" clId="{A36B6710-239C-46D9-8FB9-1B12732B4CBE}" dt="2023-05-19T05:09:11.258" v="1889" actId="692"/>
          <ac:cxnSpMkLst>
            <pc:docMk/>
            <pc:sldMk cId="1943172546" sldId="274"/>
            <ac:cxnSpMk id="33" creationId="{C790112E-88A0-635B-B4AE-445829A35858}"/>
          </ac:cxnSpMkLst>
        </pc:cxnChg>
        <pc:cxnChg chg="add mod">
          <ac:chgData name="Sreerag  A G" userId="f8f9c2c5-221b-4644-96fd-6ebda48e177d" providerId="ADAL" clId="{A36B6710-239C-46D9-8FB9-1B12732B4CBE}" dt="2023-05-19T12:00:49.746" v="1902" actId="14100"/>
          <ac:cxnSpMkLst>
            <pc:docMk/>
            <pc:sldMk cId="1943172546" sldId="274"/>
            <ac:cxnSpMk id="35" creationId="{51F0F9B1-9150-3492-C79C-D1DE7E5FE1FC}"/>
          </ac:cxnSpMkLst>
        </pc:cxnChg>
        <pc:cxnChg chg="add mod">
          <ac:chgData name="Sreerag  A G" userId="f8f9c2c5-221b-4644-96fd-6ebda48e177d" providerId="ADAL" clId="{A36B6710-239C-46D9-8FB9-1B12732B4CBE}" dt="2023-05-19T05:09:11.258" v="1889" actId="692"/>
          <ac:cxnSpMkLst>
            <pc:docMk/>
            <pc:sldMk cId="1943172546" sldId="274"/>
            <ac:cxnSpMk id="37" creationId="{D6F7ED42-CD9E-B0F0-BAC1-3417A3CA4133}"/>
          </ac:cxnSpMkLst>
        </pc:cxnChg>
        <pc:cxnChg chg="add mod">
          <ac:chgData name="Sreerag  A G" userId="f8f9c2c5-221b-4644-96fd-6ebda48e177d" providerId="ADAL" clId="{A36B6710-239C-46D9-8FB9-1B12732B4CBE}" dt="2023-05-19T05:09:11.258" v="1889" actId="692"/>
          <ac:cxnSpMkLst>
            <pc:docMk/>
            <pc:sldMk cId="1943172546" sldId="274"/>
            <ac:cxnSpMk id="39" creationId="{BD24F34C-24B8-5989-4743-898DEB938B4D}"/>
          </ac:cxnSpMkLst>
        </pc:cxnChg>
        <pc:cxnChg chg="add mod">
          <ac:chgData name="Sreerag  A G" userId="f8f9c2c5-221b-4644-96fd-6ebda48e177d" providerId="ADAL" clId="{A36B6710-239C-46D9-8FB9-1B12732B4CBE}" dt="2023-05-19T04:45:14.636" v="1787" actId="14100"/>
          <ac:cxnSpMkLst>
            <pc:docMk/>
            <pc:sldMk cId="1943172546" sldId="274"/>
            <ac:cxnSpMk id="40" creationId="{C4E8EF71-D535-79DE-9BFE-A7513F5F711B}"/>
          </ac:cxnSpMkLst>
        </pc:cxnChg>
        <pc:cxnChg chg="add mod">
          <ac:chgData name="Sreerag  A G" userId="f8f9c2c5-221b-4644-96fd-6ebda48e177d" providerId="ADAL" clId="{A36B6710-239C-46D9-8FB9-1B12732B4CBE}" dt="2023-05-19T04:45:57.593" v="1854" actId="14100"/>
          <ac:cxnSpMkLst>
            <pc:docMk/>
            <pc:sldMk cId="1943172546" sldId="274"/>
            <ac:cxnSpMk id="62" creationId="{B6C58C21-2B88-82C0-D1FD-F8E010B52E24}"/>
          </ac:cxnSpMkLst>
        </pc:cxnChg>
      </pc:sldChg>
      <pc:sldChg chg="addSp delSp modSp new mod">
        <pc:chgData name="Sreerag  A G" userId="f8f9c2c5-221b-4644-96fd-6ebda48e177d" providerId="ADAL" clId="{A36B6710-239C-46D9-8FB9-1B12732B4CBE}" dt="2023-05-18T12:20:46.692" v="1311" actId="20577"/>
        <pc:sldMkLst>
          <pc:docMk/>
          <pc:sldMk cId="1328009920" sldId="275"/>
        </pc:sldMkLst>
        <pc:spChg chg="del">
          <ac:chgData name="Sreerag  A G" userId="f8f9c2c5-221b-4644-96fd-6ebda48e177d" providerId="ADAL" clId="{A36B6710-239C-46D9-8FB9-1B12732B4CBE}" dt="2023-05-18T09:40:27.175" v="91" actId="478"/>
          <ac:spMkLst>
            <pc:docMk/>
            <pc:sldMk cId="1328009920" sldId="275"/>
            <ac:spMk id="2" creationId="{51E4C78A-CC1C-B51B-3376-755C755A214F}"/>
          </ac:spMkLst>
        </pc:spChg>
        <pc:spChg chg="del">
          <ac:chgData name="Sreerag  A G" userId="f8f9c2c5-221b-4644-96fd-6ebda48e177d" providerId="ADAL" clId="{A36B6710-239C-46D9-8FB9-1B12732B4CBE}" dt="2023-05-18T09:40:27.175" v="91" actId="478"/>
          <ac:spMkLst>
            <pc:docMk/>
            <pc:sldMk cId="1328009920" sldId="275"/>
            <ac:spMk id="3" creationId="{A611BEDF-27BF-0064-8813-E1EC798DC173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4" creationId="{5CA95152-75A6-C03B-FE3F-07FD8506D948}"/>
          </ac:spMkLst>
        </pc:spChg>
        <pc:spChg chg="add del mod">
          <ac:chgData name="Sreerag  A G" userId="f8f9c2c5-221b-4644-96fd-6ebda48e177d" providerId="ADAL" clId="{A36B6710-239C-46D9-8FB9-1B12732B4CBE}" dt="2023-05-18T09:50:04.314" v="158" actId="478"/>
          <ac:spMkLst>
            <pc:docMk/>
            <pc:sldMk cId="1328009920" sldId="275"/>
            <ac:spMk id="5" creationId="{1170B698-D81A-A3BD-5CD7-CADED8F23944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6" creationId="{B3436D22-1512-C737-1215-3447BD9CCDBC}"/>
          </ac:spMkLst>
        </pc:spChg>
        <pc:spChg chg="add del mod">
          <ac:chgData name="Sreerag  A G" userId="f8f9c2c5-221b-4644-96fd-6ebda48e177d" providerId="ADAL" clId="{A36B6710-239C-46D9-8FB9-1B12732B4CBE}" dt="2023-05-18T09:51:19.003" v="187" actId="478"/>
          <ac:spMkLst>
            <pc:docMk/>
            <pc:sldMk cId="1328009920" sldId="275"/>
            <ac:spMk id="7" creationId="{7B42EEA0-F88F-E3B0-0A69-6DAB232E30FA}"/>
          </ac:spMkLst>
        </pc:spChg>
        <pc:spChg chg="add del mod">
          <ac:chgData name="Sreerag  A G" userId="f8f9c2c5-221b-4644-96fd-6ebda48e177d" providerId="ADAL" clId="{A36B6710-239C-46D9-8FB9-1B12732B4CBE}" dt="2023-05-18T09:51:19.003" v="187" actId="478"/>
          <ac:spMkLst>
            <pc:docMk/>
            <pc:sldMk cId="1328009920" sldId="275"/>
            <ac:spMk id="8" creationId="{961AAB44-E21F-D32A-D795-ADBFAFDB2003}"/>
          </ac:spMkLst>
        </pc:spChg>
        <pc:spChg chg="add mod">
          <ac:chgData name="Sreerag  A G" userId="f8f9c2c5-221b-4644-96fd-6ebda48e177d" providerId="ADAL" clId="{A36B6710-239C-46D9-8FB9-1B12732B4CBE}" dt="2023-05-18T09:51:23.456" v="189" actId="571"/>
          <ac:spMkLst>
            <pc:docMk/>
            <pc:sldMk cId="1328009920" sldId="275"/>
            <ac:spMk id="9" creationId="{EB70F980-F61C-1531-01BC-63049C692AC7}"/>
          </ac:spMkLst>
        </pc:spChg>
        <pc:spChg chg="add mod">
          <ac:chgData name="Sreerag  A G" userId="f8f9c2c5-221b-4644-96fd-6ebda48e177d" providerId="ADAL" clId="{A36B6710-239C-46D9-8FB9-1B12732B4CBE}" dt="2023-05-18T09:51:23.456" v="189" actId="571"/>
          <ac:spMkLst>
            <pc:docMk/>
            <pc:sldMk cId="1328009920" sldId="275"/>
            <ac:spMk id="10" creationId="{009283D6-42C7-B670-35D0-0205722313B7}"/>
          </ac:spMkLst>
        </pc:spChg>
        <pc:spChg chg="add del mod">
          <ac:chgData name="Sreerag  A G" userId="f8f9c2c5-221b-4644-96fd-6ebda48e177d" providerId="ADAL" clId="{A36B6710-239C-46D9-8FB9-1B12732B4CBE}" dt="2023-05-18T12:03:10.700" v="1153" actId="478"/>
          <ac:spMkLst>
            <pc:docMk/>
            <pc:sldMk cId="1328009920" sldId="275"/>
            <ac:spMk id="11" creationId="{2AD1DB1A-7C4A-8838-8811-A513AFB2EF0A}"/>
          </ac:spMkLst>
        </pc:spChg>
        <pc:spChg chg="add del mod">
          <ac:chgData name="Sreerag  A G" userId="f8f9c2c5-221b-4644-96fd-6ebda48e177d" providerId="ADAL" clId="{A36B6710-239C-46D9-8FB9-1B12732B4CBE}" dt="2023-05-18T12:03:10.700" v="1153" actId="478"/>
          <ac:spMkLst>
            <pc:docMk/>
            <pc:sldMk cId="1328009920" sldId="275"/>
            <ac:spMk id="12" creationId="{B0B2D52B-7152-7E60-C4B7-47A084C3DAA2}"/>
          </ac:spMkLst>
        </pc:spChg>
        <pc:spChg chg="add del mod">
          <ac:chgData name="Sreerag  A G" userId="f8f9c2c5-221b-4644-96fd-6ebda48e177d" providerId="ADAL" clId="{A36B6710-239C-46D9-8FB9-1B12732B4CBE}" dt="2023-05-18T12:03:10.700" v="1153" actId="478"/>
          <ac:spMkLst>
            <pc:docMk/>
            <pc:sldMk cId="1328009920" sldId="275"/>
            <ac:spMk id="13" creationId="{42516672-3659-A6D4-12AB-842B50E4CBBF}"/>
          </ac:spMkLst>
        </pc:spChg>
        <pc:spChg chg="add del mod">
          <ac:chgData name="Sreerag  A G" userId="f8f9c2c5-221b-4644-96fd-6ebda48e177d" providerId="ADAL" clId="{A36B6710-239C-46D9-8FB9-1B12732B4CBE}" dt="2023-05-18T12:03:10.700" v="1153" actId="478"/>
          <ac:spMkLst>
            <pc:docMk/>
            <pc:sldMk cId="1328009920" sldId="275"/>
            <ac:spMk id="14" creationId="{DE35DD2B-165F-3762-CD97-DC88ED125726}"/>
          </ac:spMkLst>
        </pc:spChg>
        <pc:spChg chg="add mod">
          <ac:chgData name="Sreerag  A G" userId="f8f9c2c5-221b-4644-96fd-6ebda48e177d" providerId="ADAL" clId="{A36B6710-239C-46D9-8FB9-1B12732B4CBE}" dt="2023-05-18T11:54:50.878" v="1049" actId="571"/>
          <ac:spMkLst>
            <pc:docMk/>
            <pc:sldMk cId="1328009920" sldId="275"/>
            <ac:spMk id="15" creationId="{510B63C5-5B3E-2D04-EF97-166BD2323C84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16" creationId="{493E2051-F933-3B3A-CFF3-348304E146BA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17" creationId="{037DFC57-6437-9BF8-E749-8B070E0FD998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18" creationId="{7D2565C5-1073-5E09-D1C2-2B6264CFFC81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19" creationId="{3756ACB9-4427-D1D4-D98F-6EC2D904EFED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20" creationId="{F8879673-6516-E6DA-5C9B-DE91CF3B57C6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21" creationId="{CA71635A-E533-76B2-11D0-2AF3BE1D5E6B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22" creationId="{D3104FEB-BFF5-583B-6EEE-60D5694DA33C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23" creationId="{D88A7D0E-F7A5-0073-1536-DDCAC19B40F4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24" creationId="{5DE4931C-0995-1681-CC52-99E29AA0A9D4}"/>
          </ac:spMkLst>
        </pc:spChg>
        <pc:spChg chg="add mod">
          <ac:chgData name="Sreerag  A G" userId="f8f9c2c5-221b-4644-96fd-6ebda48e177d" providerId="ADAL" clId="{A36B6710-239C-46D9-8FB9-1B12732B4CBE}" dt="2023-05-18T12:11:48.147" v="1287" actId="1076"/>
          <ac:spMkLst>
            <pc:docMk/>
            <pc:sldMk cId="1328009920" sldId="275"/>
            <ac:spMk id="25" creationId="{DF4D513F-AE70-54CD-51DB-443109130C45}"/>
          </ac:spMkLst>
        </pc:spChg>
        <pc:spChg chg="add mod">
          <ac:chgData name="Sreerag  A G" userId="f8f9c2c5-221b-4644-96fd-6ebda48e177d" providerId="ADAL" clId="{A36B6710-239C-46D9-8FB9-1B12732B4CBE}" dt="2023-05-18T12:03:22.029" v="1156"/>
          <ac:spMkLst>
            <pc:docMk/>
            <pc:sldMk cId="1328009920" sldId="275"/>
            <ac:spMk id="26" creationId="{1DE1EF78-2211-B428-BA6C-EB176B41F414}"/>
          </ac:spMkLst>
        </pc:spChg>
        <pc:spChg chg="add mod">
          <ac:chgData name="Sreerag  A G" userId="f8f9c2c5-221b-4644-96fd-6ebda48e177d" providerId="ADAL" clId="{A36B6710-239C-46D9-8FB9-1B12732B4CBE}" dt="2023-05-18T12:20:46.692" v="1311" actId="20577"/>
          <ac:spMkLst>
            <pc:docMk/>
            <pc:sldMk cId="1328009920" sldId="275"/>
            <ac:spMk id="27" creationId="{054095FA-195C-4AB5-52F8-ECEEA1C064FE}"/>
          </ac:spMkLst>
        </pc:spChg>
        <pc:spChg chg="add mod">
          <ac:chgData name="Sreerag  A G" userId="f8f9c2c5-221b-4644-96fd-6ebda48e177d" providerId="ADAL" clId="{A36B6710-239C-46D9-8FB9-1B12732B4CBE}" dt="2023-05-18T12:16:07.324" v="1301" actId="1035"/>
          <ac:spMkLst>
            <pc:docMk/>
            <pc:sldMk cId="1328009920" sldId="275"/>
            <ac:spMk id="33" creationId="{18CAFA8F-0172-77E4-4A3B-4873C511106A}"/>
          </ac:spMkLst>
        </pc:spChg>
        <pc:spChg chg="add mod">
          <ac:chgData name="Sreerag  A G" userId="f8f9c2c5-221b-4644-96fd-6ebda48e177d" providerId="ADAL" clId="{A36B6710-239C-46D9-8FB9-1B12732B4CBE}" dt="2023-05-18T12:16:07.324" v="1301" actId="1035"/>
          <ac:spMkLst>
            <pc:docMk/>
            <pc:sldMk cId="1328009920" sldId="275"/>
            <ac:spMk id="34" creationId="{7A60E37E-C2EB-E04C-5039-341A3BBBB7D0}"/>
          </ac:spMkLst>
        </pc:spChg>
        <pc:cxnChg chg="add mod">
          <ac:chgData name="Sreerag  A G" userId="f8f9c2c5-221b-4644-96fd-6ebda48e177d" providerId="ADAL" clId="{A36B6710-239C-46D9-8FB9-1B12732B4CBE}" dt="2023-05-18T12:16:03.171" v="1297" actId="1035"/>
          <ac:cxnSpMkLst>
            <pc:docMk/>
            <pc:sldMk cId="1328009920" sldId="275"/>
            <ac:cxnSpMk id="28" creationId="{0F88C344-DA59-0D75-E68D-B13F17A62A80}"/>
          </ac:cxnSpMkLst>
        </pc:cxnChg>
        <pc:cxnChg chg="add mod">
          <ac:chgData name="Sreerag  A G" userId="f8f9c2c5-221b-4644-96fd-6ebda48e177d" providerId="ADAL" clId="{A36B6710-239C-46D9-8FB9-1B12732B4CBE}" dt="2023-05-18T12:15:57.868" v="1291" actId="1035"/>
          <ac:cxnSpMkLst>
            <pc:docMk/>
            <pc:sldMk cId="1328009920" sldId="275"/>
            <ac:cxnSpMk id="30" creationId="{EA9A3004-8CA8-F068-B82F-E457F85EE307}"/>
          </ac:cxnSpMkLst>
        </pc:cxnChg>
      </pc:sldChg>
      <pc:sldChg chg="addSp delSp modSp new del mod setBg">
        <pc:chgData name="Sreerag  A G" userId="f8f9c2c5-221b-4644-96fd-6ebda48e177d" providerId="ADAL" clId="{A36B6710-239C-46D9-8FB9-1B12732B4CBE}" dt="2023-05-18T11:48:52.930" v="1035" actId="47"/>
        <pc:sldMkLst>
          <pc:docMk/>
          <pc:sldMk cId="3698130205" sldId="276"/>
        </pc:sldMkLst>
        <pc:spChg chg="del">
          <ac:chgData name="Sreerag  A G" userId="f8f9c2c5-221b-4644-96fd-6ebda48e177d" providerId="ADAL" clId="{A36B6710-239C-46D9-8FB9-1B12732B4CBE}" dt="2023-05-18T09:55:19.167" v="227" actId="478"/>
          <ac:spMkLst>
            <pc:docMk/>
            <pc:sldMk cId="3698130205" sldId="276"/>
            <ac:spMk id="2" creationId="{88662615-A83E-CA8B-C86D-E4331B3F72B1}"/>
          </ac:spMkLst>
        </pc:spChg>
        <pc:spChg chg="del">
          <ac:chgData name="Sreerag  A G" userId="f8f9c2c5-221b-4644-96fd-6ebda48e177d" providerId="ADAL" clId="{A36B6710-239C-46D9-8FB9-1B12732B4CBE}" dt="2023-05-18T09:55:19.167" v="227" actId="478"/>
          <ac:spMkLst>
            <pc:docMk/>
            <pc:sldMk cId="3698130205" sldId="276"/>
            <ac:spMk id="3" creationId="{43142084-F519-C5BD-D46D-E1421DDED43C}"/>
          </ac:spMkLst>
        </pc:spChg>
        <pc:spChg chg="add del mod">
          <ac:chgData name="Sreerag  A G" userId="f8f9c2c5-221b-4644-96fd-6ebda48e177d" providerId="ADAL" clId="{A36B6710-239C-46D9-8FB9-1B12732B4CBE}" dt="2023-05-18T10:59:38.852" v="578" actId="21"/>
          <ac:spMkLst>
            <pc:docMk/>
            <pc:sldMk cId="3698130205" sldId="276"/>
            <ac:spMk id="4" creationId="{18C60365-D470-2A56-9198-E7849774535B}"/>
          </ac:spMkLst>
        </pc:spChg>
        <pc:spChg chg="add del mod">
          <ac:chgData name="Sreerag  A G" userId="f8f9c2c5-221b-4644-96fd-6ebda48e177d" providerId="ADAL" clId="{A36B6710-239C-46D9-8FB9-1B12732B4CBE}" dt="2023-05-18T10:59:38.852" v="578" actId="21"/>
          <ac:spMkLst>
            <pc:docMk/>
            <pc:sldMk cId="3698130205" sldId="276"/>
            <ac:spMk id="5" creationId="{E65CAD89-0957-1A5D-48E0-D85A040BC9D6}"/>
          </ac:spMkLst>
        </pc:spChg>
        <pc:spChg chg="add del mod">
          <ac:chgData name="Sreerag  A G" userId="f8f9c2c5-221b-4644-96fd-6ebda48e177d" providerId="ADAL" clId="{A36B6710-239C-46D9-8FB9-1B12732B4CBE}" dt="2023-05-18T10:59:38.852" v="578" actId="21"/>
          <ac:spMkLst>
            <pc:docMk/>
            <pc:sldMk cId="3698130205" sldId="276"/>
            <ac:spMk id="6" creationId="{E189C894-9EB1-C886-57AB-65F721E9A3FD}"/>
          </ac:spMkLst>
        </pc:spChg>
        <pc:spChg chg="add del mod">
          <ac:chgData name="Sreerag  A G" userId="f8f9c2c5-221b-4644-96fd-6ebda48e177d" providerId="ADAL" clId="{A36B6710-239C-46D9-8FB9-1B12732B4CBE}" dt="2023-05-18T10:59:38.852" v="578" actId="21"/>
          <ac:spMkLst>
            <pc:docMk/>
            <pc:sldMk cId="3698130205" sldId="276"/>
            <ac:spMk id="7" creationId="{814B33BC-D4F8-10F5-3947-86BE9FB18575}"/>
          </ac:spMkLst>
        </pc:spChg>
        <pc:spChg chg="mod">
          <ac:chgData name="Sreerag  A G" userId="f8f9c2c5-221b-4644-96fd-6ebda48e177d" providerId="ADAL" clId="{A36B6710-239C-46D9-8FB9-1B12732B4CBE}" dt="2023-05-18T11:02:52.729" v="667" actId="165"/>
          <ac:spMkLst>
            <pc:docMk/>
            <pc:sldMk cId="3698130205" sldId="276"/>
            <ac:spMk id="13" creationId="{A7611B56-005D-353D-FC50-ED67602C0AEF}"/>
          </ac:spMkLst>
        </pc:spChg>
        <pc:spChg chg="mod">
          <ac:chgData name="Sreerag  A G" userId="f8f9c2c5-221b-4644-96fd-6ebda48e177d" providerId="ADAL" clId="{A36B6710-239C-46D9-8FB9-1B12732B4CBE}" dt="2023-05-18T11:02:52.729" v="667" actId="165"/>
          <ac:spMkLst>
            <pc:docMk/>
            <pc:sldMk cId="3698130205" sldId="276"/>
            <ac:spMk id="14" creationId="{85EA1670-694C-7EB7-0805-2630D1D2393C}"/>
          </ac:spMkLst>
        </pc:spChg>
        <pc:spChg chg="mod topLvl">
          <ac:chgData name="Sreerag  A G" userId="f8f9c2c5-221b-4644-96fd-6ebda48e177d" providerId="ADAL" clId="{A36B6710-239C-46D9-8FB9-1B12732B4CBE}" dt="2023-05-18T11:02:52.729" v="667" actId="165"/>
          <ac:spMkLst>
            <pc:docMk/>
            <pc:sldMk cId="3698130205" sldId="276"/>
            <ac:spMk id="15" creationId="{3BB9DB14-C4EF-896E-566C-5E5640F1E225}"/>
          </ac:spMkLst>
        </pc:spChg>
        <pc:spChg chg="mod topLvl">
          <ac:chgData name="Sreerag  A G" userId="f8f9c2c5-221b-4644-96fd-6ebda48e177d" providerId="ADAL" clId="{A36B6710-239C-46D9-8FB9-1B12732B4CBE}" dt="2023-05-18T11:02:52.729" v="667" actId="165"/>
          <ac:spMkLst>
            <pc:docMk/>
            <pc:sldMk cId="3698130205" sldId="276"/>
            <ac:spMk id="16" creationId="{3DCE2F64-3856-102B-0FEA-1DD40C57534E}"/>
          </ac:spMkLst>
        </pc:spChg>
        <pc:spChg chg="mod ord topLvl">
          <ac:chgData name="Sreerag  A G" userId="f8f9c2c5-221b-4644-96fd-6ebda48e177d" providerId="ADAL" clId="{A36B6710-239C-46D9-8FB9-1B12732B4CBE}" dt="2023-05-18T11:34:40.282" v="742" actId="12789"/>
          <ac:spMkLst>
            <pc:docMk/>
            <pc:sldMk cId="3698130205" sldId="276"/>
            <ac:spMk id="18" creationId="{8FAA7CFB-620B-27A2-AB5C-C37906FE6209}"/>
          </ac:spMkLst>
        </pc:spChg>
        <pc:spChg chg="mod topLvl">
          <ac:chgData name="Sreerag  A G" userId="f8f9c2c5-221b-4644-96fd-6ebda48e177d" providerId="ADAL" clId="{A36B6710-239C-46D9-8FB9-1B12732B4CBE}" dt="2023-05-18T11:34:40.282" v="742" actId="12789"/>
          <ac:spMkLst>
            <pc:docMk/>
            <pc:sldMk cId="3698130205" sldId="276"/>
            <ac:spMk id="19" creationId="{EB2FD30D-D867-A92D-292B-C5B3C54261D2}"/>
          </ac:spMkLst>
        </pc:spChg>
        <pc:spChg chg="mod ord topLvl">
          <ac:chgData name="Sreerag  A G" userId="f8f9c2c5-221b-4644-96fd-6ebda48e177d" providerId="ADAL" clId="{A36B6710-239C-46D9-8FB9-1B12732B4CBE}" dt="2023-05-18T11:34:40.282" v="742" actId="12789"/>
          <ac:spMkLst>
            <pc:docMk/>
            <pc:sldMk cId="3698130205" sldId="276"/>
            <ac:spMk id="21" creationId="{9F68E1B8-F6DF-0CDD-468C-27427CC83C42}"/>
          </ac:spMkLst>
        </pc:spChg>
        <pc:spChg chg="mod topLvl">
          <ac:chgData name="Sreerag  A G" userId="f8f9c2c5-221b-4644-96fd-6ebda48e177d" providerId="ADAL" clId="{A36B6710-239C-46D9-8FB9-1B12732B4CBE}" dt="2023-05-18T11:34:40.282" v="742" actId="12789"/>
          <ac:spMkLst>
            <pc:docMk/>
            <pc:sldMk cId="3698130205" sldId="276"/>
            <ac:spMk id="22" creationId="{030A3992-B46B-105B-0345-5C17FEE4A2BF}"/>
          </ac:spMkLst>
        </pc:spChg>
        <pc:spChg chg="mod ord topLvl">
          <ac:chgData name="Sreerag  A G" userId="f8f9c2c5-221b-4644-96fd-6ebda48e177d" providerId="ADAL" clId="{A36B6710-239C-46D9-8FB9-1B12732B4CBE}" dt="2023-05-18T11:03:53.645" v="685" actId="14861"/>
          <ac:spMkLst>
            <pc:docMk/>
            <pc:sldMk cId="3698130205" sldId="276"/>
            <ac:spMk id="24" creationId="{8D82877B-4327-4B7B-04A4-7E33E3DE06EE}"/>
          </ac:spMkLst>
        </pc:spChg>
        <pc:spChg chg="mod topLvl">
          <ac:chgData name="Sreerag  A G" userId="f8f9c2c5-221b-4644-96fd-6ebda48e177d" providerId="ADAL" clId="{A36B6710-239C-46D9-8FB9-1B12732B4CBE}" dt="2023-05-18T11:02:52.729" v="667" actId="165"/>
          <ac:spMkLst>
            <pc:docMk/>
            <pc:sldMk cId="3698130205" sldId="276"/>
            <ac:spMk id="25" creationId="{12C13AAD-A3CF-50C9-F21F-C19DE587C60C}"/>
          </ac:spMkLst>
        </pc:spChg>
        <pc:spChg chg="mod">
          <ac:chgData name="Sreerag  A G" userId="f8f9c2c5-221b-4644-96fd-6ebda48e177d" providerId="ADAL" clId="{A36B6710-239C-46D9-8FB9-1B12732B4CBE}" dt="2023-05-18T10:56:36.825" v="531" actId="165"/>
          <ac:spMkLst>
            <pc:docMk/>
            <pc:sldMk cId="3698130205" sldId="276"/>
            <ac:spMk id="27" creationId="{EF667ED7-8F98-AAC5-4CA8-987354F23B97}"/>
          </ac:spMkLst>
        </pc:spChg>
        <pc:spChg chg="mod">
          <ac:chgData name="Sreerag  A G" userId="f8f9c2c5-221b-4644-96fd-6ebda48e177d" providerId="ADAL" clId="{A36B6710-239C-46D9-8FB9-1B12732B4CBE}" dt="2023-05-18T10:56:36.825" v="531" actId="165"/>
          <ac:spMkLst>
            <pc:docMk/>
            <pc:sldMk cId="3698130205" sldId="276"/>
            <ac:spMk id="28" creationId="{428AF5AF-885B-F3AD-F4AA-A1B7108CB7DF}"/>
          </ac:spMkLst>
        </pc:spChg>
        <pc:spChg chg="mod ord topLvl">
          <ac:chgData name="Sreerag  A G" userId="f8f9c2c5-221b-4644-96fd-6ebda48e177d" providerId="ADAL" clId="{A36B6710-239C-46D9-8FB9-1B12732B4CBE}" dt="2023-05-18T11:03:53.645" v="685" actId="14861"/>
          <ac:spMkLst>
            <pc:docMk/>
            <pc:sldMk cId="3698130205" sldId="276"/>
            <ac:spMk id="30" creationId="{105C9A03-56EF-39F7-D0AE-18A4CC47977D}"/>
          </ac:spMkLst>
        </pc:spChg>
        <pc:spChg chg="mod topLvl">
          <ac:chgData name="Sreerag  A G" userId="f8f9c2c5-221b-4644-96fd-6ebda48e177d" providerId="ADAL" clId="{A36B6710-239C-46D9-8FB9-1B12732B4CBE}" dt="2023-05-18T11:02:52.729" v="667" actId="165"/>
          <ac:spMkLst>
            <pc:docMk/>
            <pc:sldMk cId="3698130205" sldId="276"/>
            <ac:spMk id="31" creationId="{E937DEF1-36B6-6C97-21AD-5498ECF990D9}"/>
          </ac:spMkLst>
        </pc:spChg>
        <pc:spChg chg="mod topLvl">
          <ac:chgData name="Sreerag  A G" userId="f8f9c2c5-221b-4644-96fd-6ebda48e177d" providerId="ADAL" clId="{A36B6710-239C-46D9-8FB9-1B12732B4CBE}" dt="2023-05-18T11:04:53.904" v="698" actId="164"/>
          <ac:spMkLst>
            <pc:docMk/>
            <pc:sldMk cId="3698130205" sldId="276"/>
            <ac:spMk id="33" creationId="{5ED0670B-0E61-CF6E-0093-9F6359F017DA}"/>
          </ac:spMkLst>
        </pc:spChg>
        <pc:spChg chg="mod topLvl">
          <ac:chgData name="Sreerag  A G" userId="f8f9c2c5-221b-4644-96fd-6ebda48e177d" providerId="ADAL" clId="{A36B6710-239C-46D9-8FB9-1B12732B4CBE}" dt="2023-05-18T11:04:53.904" v="698" actId="164"/>
          <ac:spMkLst>
            <pc:docMk/>
            <pc:sldMk cId="3698130205" sldId="276"/>
            <ac:spMk id="34" creationId="{72CC66E1-9C85-8CD9-0A43-62E6B6975225}"/>
          </ac:spMkLst>
        </pc:spChg>
        <pc:spChg chg="del mod">
          <ac:chgData name="Sreerag  A G" userId="f8f9c2c5-221b-4644-96fd-6ebda48e177d" providerId="ADAL" clId="{A36B6710-239C-46D9-8FB9-1B12732B4CBE}" dt="2023-05-18T10:58:21.343" v="564" actId="478"/>
          <ac:spMkLst>
            <pc:docMk/>
            <pc:sldMk cId="3698130205" sldId="276"/>
            <ac:spMk id="35" creationId="{70B1EB5F-0651-B279-93BE-492C4DC9FBBD}"/>
          </ac:spMkLst>
        </pc:spChg>
        <pc:spChg chg="add del mod topLvl">
          <ac:chgData name="Sreerag  A G" userId="f8f9c2c5-221b-4644-96fd-6ebda48e177d" providerId="ADAL" clId="{A36B6710-239C-46D9-8FB9-1B12732B4CBE}" dt="2023-05-18T11:04:53.904" v="698" actId="164"/>
          <ac:spMkLst>
            <pc:docMk/>
            <pc:sldMk cId="3698130205" sldId="276"/>
            <ac:spMk id="36" creationId="{B1D5491C-825D-FEAA-DEDC-4145474B5F4F}"/>
          </ac:spMkLst>
        </pc:spChg>
        <pc:spChg chg="mod topLvl">
          <ac:chgData name="Sreerag  A G" userId="f8f9c2c5-221b-4644-96fd-6ebda48e177d" providerId="ADAL" clId="{A36B6710-239C-46D9-8FB9-1B12732B4CBE}" dt="2023-05-18T11:04:53.904" v="698" actId="164"/>
          <ac:spMkLst>
            <pc:docMk/>
            <pc:sldMk cId="3698130205" sldId="276"/>
            <ac:spMk id="37" creationId="{9C7FED21-85F2-F9D8-7FEF-940D6B4DD10E}"/>
          </ac:spMkLst>
        </pc:spChg>
        <pc:spChg chg="mod topLvl">
          <ac:chgData name="Sreerag  A G" userId="f8f9c2c5-221b-4644-96fd-6ebda48e177d" providerId="ADAL" clId="{A36B6710-239C-46D9-8FB9-1B12732B4CBE}" dt="2023-05-18T11:04:53.904" v="698" actId="164"/>
          <ac:spMkLst>
            <pc:docMk/>
            <pc:sldMk cId="3698130205" sldId="276"/>
            <ac:spMk id="38" creationId="{4B7CE16F-1D33-4867-249F-F152D18D21D2}"/>
          </ac:spMkLst>
        </pc:spChg>
        <pc:spChg chg="add mod">
          <ac:chgData name="Sreerag  A G" userId="f8f9c2c5-221b-4644-96fd-6ebda48e177d" providerId="ADAL" clId="{A36B6710-239C-46D9-8FB9-1B12732B4CBE}" dt="2023-05-18T11:01:38.055" v="623" actId="12788"/>
          <ac:spMkLst>
            <pc:docMk/>
            <pc:sldMk cId="3698130205" sldId="276"/>
            <ac:spMk id="43" creationId="{38F5D44F-884E-3E79-73C9-254A769F5E79}"/>
          </ac:spMkLst>
        </pc:spChg>
        <pc:spChg chg="add mod">
          <ac:chgData name="Sreerag  A G" userId="f8f9c2c5-221b-4644-96fd-6ebda48e177d" providerId="ADAL" clId="{A36B6710-239C-46D9-8FB9-1B12732B4CBE}" dt="2023-05-18T11:01:38.055" v="623" actId="12788"/>
          <ac:spMkLst>
            <pc:docMk/>
            <pc:sldMk cId="3698130205" sldId="276"/>
            <ac:spMk id="44" creationId="{F653A536-B0E7-8E6E-5D2F-5D1ABF96F971}"/>
          </ac:spMkLst>
        </pc:spChg>
        <pc:spChg chg="add mod">
          <ac:chgData name="Sreerag  A G" userId="f8f9c2c5-221b-4644-96fd-6ebda48e177d" providerId="ADAL" clId="{A36B6710-239C-46D9-8FB9-1B12732B4CBE}" dt="2023-05-18T11:34:40.282" v="742" actId="12789"/>
          <ac:spMkLst>
            <pc:docMk/>
            <pc:sldMk cId="3698130205" sldId="276"/>
            <ac:spMk id="46" creationId="{E3C83362-3AB8-3458-91C6-44024103323D}"/>
          </ac:spMkLst>
        </pc:spChg>
        <pc:spChg chg="add mod">
          <ac:chgData name="Sreerag  A G" userId="f8f9c2c5-221b-4644-96fd-6ebda48e177d" providerId="ADAL" clId="{A36B6710-239C-46D9-8FB9-1B12732B4CBE}" dt="2023-05-18T11:06:56.668" v="717" actId="1076"/>
          <ac:spMkLst>
            <pc:docMk/>
            <pc:sldMk cId="3698130205" sldId="276"/>
            <ac:spMk id="47" creationId="{D2F9C486-883D-FD50-3F30-B5AF53CCEEBB}"/>
          </ac:spMkLst>
        </pc:spChg>
        <pc:spChg chg="add mod">
          <ac:chgData name="Sreerag  A G" userId="f8f9c2c5-221b-4644-96fd-6ebda48e177d" providerId="ADAL" clId="{A36B6710-239C-46D9-8FB9-1B12732B4CBE}" dt="2023-05-18T11:06:01.180" v="706" actId="1076"/>
          <ac:spMkLst>
            <pc:docMk/>
            <pc:sldMk cId="3698130205" sldId="276"/>
            <ac:spMk id="48" creationId="{C5C941FC-159D-1812-C4DA-C5A2B22AB8D8}"/>
          </ac:spMkLst>
        </pc:spChg>
        <pc:spChg chg="add mod">
          <ac:chgData name="Sreerag  A G" userId="f8f9c2c5-221b-4644-96fd-6ebda48e177d" providerId="ADAL" clId="{A36B6710-239C-46D9-8FB9-1B12732B4CBE}" dt="2023-05-18T11:34:45.303" v="743" actId="1076"/>
          <ac:spMkLst>
            <pc:docMk/>
            <pc:sldMk cId="3698130205" sldId="276"/>
            <ac:spMk id="49" creationId="{95BF62D1-5A5E-812C-FA49-FED71D4808CF}"/>
          </ac:spMkLst>
        </pc:spChg>
        <pc:spChg chg="add del mod">
          <ac:chgData name="Sreerag  A G" userId="f8f9c2c5-221b-4644-96fd-6ebda48e177d" providerId="ADAL" clId="{A36B6710-239C-46D9-8FB9-1B12732B4CBE}" dt="2023-05-18T11:36:40.547" v="789" actId="478"/>
          <ac:spMkLst>
            <pc:docMk/>
            <pc:sldMk cId="3698130205" sldId="276"/>
            <ac:spMk id="50" creationId="{6552D250-51F6-AD90-888B-F6890F1B1D27}"/>
          </ac:spMkLst>
        </pc:spChg>
        <pc:spChg chg="add mod">
          <ac:chgData name="Sreerag  A G" userId="f8f9c2c5-221b-4644-96fd-6ebda48e177d" providerId="ADAL" clId="{A36B6710-239C-46D9-8FB9-1B12732B4CBE}" dt="2023-05-18T11:35:43.351" v="769" actId="20577"/>
          <ac:spMkLst>
            <pc:docMk/>
            <pc:sldMk cId="3698130205" sldId="276"/>
            <ac:spMk id="51" creationId="{D3AC9194-CBC3-B76E-AB68-995682D03BCB}"/>
          </ac:spMkLst>
        </pc:spChg>
        <pc:spChg chg="add del mod">
          <ac:chgData name="Sreerag  A G" userId="f8f9c2c5-221b-4644-96fd-6ebda48e177d" providerId="ADAL" clId="{A36B6710-239C-46D9-8FB9-1B12732B4CBE}" dt="2023-05-18T11:35:09.580" v="745" actId="478"/>
          <ac:spMkLst>
            <pc:docMk/>
            <pc:sldMk cId="3698130205" sldId="276"/>
            <ac:spMk id="52" creationId="{D1C52A2F-429B-656D-306F-2E62EFD36737}"/>
          </ac:spMkLst>
        </pc:spChg>
        <pc:spChg chg="add del mod">
          <ac:chgData name="Sreerag  A G" userId="f8f9c2c5-221b-4644-96fd-6ebda48e177d" providerId="ADAL" clId="{A36B6710-239C-46D9-8FB9-1B12732B4CBE}" dt="2023-05-18T11:35:09.580" v="745" actId="478"/>
          <ac:spMkLst>
            <pc:docMk/>
            <pc:sldMk cId="3698130205" sldId="276"/>
            <ac:spMk id="53" creationId="{F5FCBDE2-64D6-B27F-F9A5-4D59550C2D82}"/>
          </ac:spMkLst>
        </pc:spChg>
        <pc:spChg chg="add mod">
          <ac:chgData name="Sreerag  A G" userId="f8f9c2c5-221b-4644-96fd-6ebda48e177d" providerId="ADAL" clId="{A36B6710-239C-46D9-8FB9-1B12732B4CBE}" dt="2023-05-18T11:36:50.011" v="792" actId="1076"/>
          <ac:spMkLst>
            <pc:docMk/>
            <pc:sldMk cId="3698130205" sldId="276"/>
            <ac:spMk id="54" creationId="{26884597-9D16-97D5-2EA3-3E36738CDF6A}"/>
          </ac:spMkLst>
        </pc:spChg>
        <pc:spChg chg="add mod">
          <ac:chgData name="Sreerag  A G" userId="f8f9c2c5-221b-4644-96fd-6ebda48e177d" providerId="ADAL" clId="{A36B6710-239C-46D9-8FB9-1B12732B4CBE}" dt="2023-05-18T11:35:55.983" v="771" actId="121"/>
          <ac:spMkLst>
            <pc:docMk/>
            <pc:sldMk cId="3698130205" sldId="276"/>
            <ac:spMk id="55" creationId="{59EA82D3-C6EC-F9D4-F089-EAA98B48A35F}"/>
          </ac:spMkLst>
        </pc:spChg>
        <pc:spChg chg="add mod">
          <ac:chgData name="Sreerag  A G" userId="f8f9c2c5-221b-4644-96fd-6ebda48e177d" providerId="ADAL" clId="{A36B6710-239C-46D9-8FB9-1B12732B4CBE}" dt="2023-05-18T11:36:53.530" v="793" actId="1076"/>
          <ac:spMkLst>
            <pc:docMk/>
            <pc:sldMk cId="3698130205" sldId="276"/>
            <ac:spMk id="56" creationId="{F8313E3E-F251-AAED-284F-69818DA839BE}"/>
          </ac:spMkLst>
        </pc:spChg>
        <pc:grpChg chg="del mod">
          <ac:chgData name="Sreerag  A G" userId="f8f9c2c5-221b-4644-96fd-6ebda48e177d" providerId="ADAL" clId="{A36B6710-239C-46D9-8FB9-1B12732B4CBE}" dt="2023-05-18T10:56:22.902" v="507" actId="27803"/>
          <ac:grpSpMkLst>
            <pc:docMk/>
            <pc:sldMk cId="3698130205" sldId="276"/>
            <ac:grpSpMk id="10" creationId="{2E69D3BE-DD8B-1839-7315-940171E6FBF4}"/>
          </ac:grpSpMkLst>
        </pc:grpChg>
        <pc:grpChg chg="del mod topLvl">
          <ac:chgData name="Sreerag  A G" userId="f8f9c2c5-221b-4644-96fd-6ebda48e177d" providerId="ADAL" clId="{A36B6710-239C-46D9-8FB9-1B12732B4CBE}" dt="2023-05-18T10:58:43.192" v="565" actId="165"/>
          <ac:grpSpMkLst>
            <pc:docMk/>
            <pc:sldMk cId="3698130205" sldId="276"/>
            <ac:grpSpMk id="11" creationId="{EB0C6A10-0B06-6902-BCB2-A73D3D1D4C37}"/>
          </ac:grpSpMkLst>
        </pc:grpChg>
        <pc:grpChg chg="mod topLvl">
          <ac:chgData name="Sreerag  A G" userId="f8f9c2c5-221b-4644-96fd-6ebda48e177d" providerId="ADAL" clId="{A36B6710-239C-46D9-8FB9-1B12732B4CBE}" dt="2023-05-18T11:02:52.729" v="667" actId="165"/>
          <ac:grpSpMkLst>
            <pc:docMk/>
            <pc:sldMk cId="3698130205" sldId="276"/>
            <ac:grpSpMk id="12" creationId="{9A74A95A-0739-115F-F38E-8776CAFF134C}"/>
          </ac:grpSpMkLst>
        </pc:grpChg>
        <pc:grpChg chg="del mod topLvl">
          <ac:chgData name="Sreerag  A G" userId="f8f9c2c5-221b-4644-96fd-6ebda48e177d" providerId="ADAL" clId="{A36B6710-239C-46D9-8FB9-1B12732B4CBE}" dt="2023-05-18T10:58:43.192" v="565" actId="165"/>
          <ac:grpSpMkLst>
            <pc:docMk/>
            <pc:sldMk cId="3698130205" sldId="276"/>
            <ac:grpSpMk id="17" creationId="{7BD0D581-40FC-6058-C812-154000B43DB3}"/>
          </ac:grpSpMkLst>
        </pc:grpChg>
        <pc:grpChg chg="del mod topLvl">
          <ac:chgData name="Sreerag  A G" userId="f8f9c2c5-221b-4644-96fd-6ebda48e177d" providerId="ADAL" clId="{A36B6710-239C-46D9-8FB9-1B12732B4CBE}" dt="2023-05-18T10:58:43.192" v="565" actId="165"/>
          <ac:grpSpMkLst>
            <pc:docMk/>
            <pc:sldMk cId="3698130205" sldId="276"/>
            <ac:grpSpMk id="20" creationId="{792E4DA0-BAF1-8F28-24BD-D9DBAEDF12DE}"/>
          </ac:grpSpMkLst>
        </pc:grpChg>
        <pc:grpChg chg="del mod topLvl">
          <ac:chgData name="Sreerag  A G" userId="f8f9c2c5-221b-4644-96fd-6ebda48e177d" providerId="ADAL" clId="{A36B6710-239C-46D9-8FB9-1B12732B4CBE}" dt="2023-05-18T10:58:43.192" v="565" actId="165"/>
          <ac:grpSpMkLst>
            <pc:docMk/>
            <pc:sldMk cId="3698130205" sldId="276"/>
            <ac:grpSpMk id="23" creationId="{2611F49C-C125-E927-C704-B1772461F592}"/>
          </ac:grpSpMkLst>
        </pc:grpChg>
        <pc:grpChg chg="del mod topLvl">
          <ac:chgData name="Sreerag  A G" userId="f8f9c2c5-221b-4644-96fd-6ebda48e177d" providerId="ADAL" clId="{A36B6710-239C-46D9-8FB9-1B12732B4CBE}" dt="2023-05-18T10:56:40.125" v="532" actId="478"/>
          <ac:grpSpMkLst>
            <pc:docMk/>
            <pc:sldMk cId="3698130205" sldId="276"/>
            <ac:grpSpMk id="26" creationId="{83B49054-7C7C-128E-A7AE-C1860D089DC3}"/>
          </ac:grpSpMkLst>
        </pc:grpChg>
        <pc:grpChg chg="del mod topLvl">
          <ac:chgData name="Sreerag  A G" userId="f8f9c2c5-221b-4644-96fd-6ebda48e177d" providerId="ADAL" clId="{A36B6710-239C-46D9-8FB9-1B12732B4CBE}" dt="2023-05-18T10:58:43.192" v="565" actId="165"/>
          <ac:grpSpMkLst>
            <pc:docMk/>
            <pc:sldMk cId="3698130205" sldId="276"/>
            <ac:grpSpMk id="29" creationId="{7EB02245-B4F0-8AEF-0E50-A54A34AE7B58}"/>
          </ac:grpSpMkLst>
        </pc:grpChg>
        <pc:grpChg chg="del mod topLvl">
          <ac:chgData name="Sreerag  A G" userId="f8f9c2c5-221b-4644-96fd-6ebda48e177d" providerId="ADAL" clId="{A36B6710-239C-46D9-8FB9-1B12732B4CBE}" dt="2023-05-18T10:58:43.192" v="565" actId="165"/>
          <ac:grpSpMkLst>
            <pc:docMk/>
            <pc:sldMk cId="3698130205" sldId="276"/>
            <ac:grpSpMk id="32" creationId="{38FF9CBF-DCFE-5E96-36C9-57793CA72CF0}"/>
          </ac:grpSpMkLst>
        </pc:grpChg>
        <pc:grpChg chg="add del mod">
          <ac:chgData name="Sreerag  A G" userId="f8f9c2c5-221b-4644-96fd-6ebda48e177d" providerId="ADAL" clId="{A36B6710-239C-46D9-8FB9-1B12732B4CBE}" dt="2023-05-18T10:56:36.825" v="531" actId="165"/>
          <ac:grpSpMkLst>
            <pc:docMk/>
            <pc:sldMk cId="3698130205" sldId="276"/>
            <ac:grpSpMk id="39" creationId="{A840DB15-77E1-60A7-45E8-8324678467E2}"/>
          </ac:grpSpMkLst>
        </pc:grpChg>
        <pc:grpChg chg="add del mod">
          <ac:chgData name="Sreerag  A G" userId="f8f9c2c5-221b-4644-96fd-6ebda48e177d" providerId="ADAL" clId="{A36B6710-239C-46D9-8FB9-1B12732B4CBE}" dt="2023-05-18T10:59:50.136" v="582" actId="165"/>
          <ac:grpSpMkLst>
            <pc:docMk/>
            <pc:sldMk cId="3698130205" sldId="276"/>
            <ac:grpSpMk id="40" creationId="{551AB6ED-DFB3-BEAE-BDF2-4456DBE36C91}"/>
          </ac:grpSpMkLst>
        </pc:grpChg>
        <pc:grpChg chg="add del mod">
          <ac:chgData name="Sreerag  A G" userId="f8f9c2c5-221b-4644-96fd-6ebda48e177d" providerId="ADAL" clId="{A36B6710-239C-46D9-8FB9-1B12732B4CBE}" dt="2023-05-18T11:00:00.897" v="586" actId="165"/>
          <ac:grpSpMkLst>
            <pc:docMk/>
            <pc:sldMk cId="3698130205" sldId="276"/>
            <ac:grpSpMk id="41" creationId="{2FF7A03A-E2A9-4052-1971-61EFFF576FA4}"/>
          </ac:grpSpMkLst>
        </pc:grpChg>
        <pc:grpChg chg="add del mod">
          <ac:chgData name="Sreerag  A G" userId="f8f9c2c5-221b-4644-96fd-6ebda48e177d" providerId="ADAL" clId="{A36B6710-239C-46D9-8FB9-1B12732B4CBE}" dt="2023-05-18T11:02:52.729" v="667" actId="165"/>
          <ac:grpSpMkLst>
            <pc:docMk/>
            <pc:sldMk cId="3698130205" sldId="276"/>
            <ac:grpSpMk id="42" creationId="{8A4BAB60-45CE-5924-E23A-ACB601A0307F}"/>
          </ac:grpSpMkLst>
        </pc:grpChg>
        <pc:grpChg chg="add mod">
          <ac:chgData name="Sreerag  A G" userId="f8f9c2c5-221b-4644-96fd-6ebda48e177d" providerId="ADAL" clId="{A36B6710-239C-46D9-8FB9-1B12732B4CBE}" dt="2023-05-18T11:04:55.420" v="699" actId="14100"/>
          <ac:grpSpMkLst>
            <pc:docMk/>
            <pc:sldMk cId="3698130205" sldId="276"/>
            <ac:grpSpMk id="45" creationId="{DBE80EDE-9751-7422-971B-48AB3B043AB8}"/>
          </ac:grpSpMkLst>
        </pc:grpChg>
        <pc:picChg chg="add del mod">
          <ac:chgData name="Sreerag  A G" userId="f8f9c2c5-221b-4644-96fd-6ebda48e177d" providerId="ADAL" clId="{A36B6710-239C-46D9-8FB9-1B12732B4CBE}" dt="2023-05-18T10:56:22.902" v="507" actId="27803"/>
          <ac:picMkLst>
            <pc:docMk/>
            <pc:sldMk cId="3698130205" sldId="276"/>
            <ac:picMk id="9" creationId="{7CA39F38-6A61-30F4-348A-D95B3C44C8E9}"/>
          </ac:picMkLst>
        </pc:picChg>
        <pc:picChg chg="add del mod">
          <ac:chgData name="Sreerag  A G" userId="f8f9c2c5-221b-4644-96fd-6ebda48e177d" providerId="ADAL" clId="{A36B6710-239C-46D9-8FB9-1B12732B4CBE}" dt="2023-05-18T09:56:46.728" v="243" actId="478"/>
          <ac:picMkLst>
            <pc:docMk/>
            <pc:sldMk cId="3698130205" sldId="276"/>
            <ac:picMk id="1026" creationId="{B6B58B27-3926-417E-EA56-69986686A2E3}"/>
          </ac:picMkLst>
        </pc:picChg>
      </pc:sldChg>
      <pc:sldChg chg="addSp delSp modSp add mod">
        <pc:chgData name="Sreerag  A G" userId="f8f9c2c5-221b-4644-96fd-6ebda48e177d" providerId="ADAL" clId="{A36B6710-239C-46D9-8FB9-1B12732B4CBE}" dt="2023-05-18T12:30:08.604" v="1336" actId="207"/>
        <pc:sldMkLst>
          <pc:docMk/>
          <pc:sldMk cId="3929667303" sldId="277"/>
        </pc:sldMkLst>
        <pc:spChg chg="add mod ord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3" creationId="{DE0FE910-9D29-A6CA-73C2-94DE5724D10A}"/>
          </ac:spMkLst>
        </pc:spChg>
        <pc:spChg chg="add mod ord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4" creationId="{C16CD86E-CE9C-9D1C-C7C1-21528D3B6A8A}"/>
          </ac:spMkLst>
        </pc:spChg>
        <pc:spChg chg="add mod ord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5" creationId="{590E2A73-1DE0-749D-A3B7-769F6B924AA1}"/>
          </ac:spMkLst>
        </pc:spChg>
        <pc:spChg chg="add mod ord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6" creationId="{5FE1A91A-2CDC-CD11-2C4A-107E2A26FE5C}"/>
          </ac:spMkLst>
        </pc:spChg>
        <pc:spChg chg="add mod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7" creationId="{3F2250AB-429C-AC85-09DB-19E62AA6B5B8}"/>
          </ac:spMkLst>
        </pc:spChg>
        <pc:spChg chg="add mod">
          <ac:chgData name="Sreerag  A G" userId="f8f9c2c5-221b-4644-96fd-6ebda48e177d" providerId="ADAL" clId="{A36B6710-239C-46D9-8FB9-1B12732B4CBE}" dt="2023-05-18T11:47:26.274" v="1022" actId="164"/>
          <ac:spMkLst>
            <pc:docMk/>
            <pc:sldMk cId="3929667303" sldId="277"/>
            <ac:spMk id="8" creationId="{447DBF57-5089-3689-17B3-9763B7715EF0}"/>
          </ac:spMkLst>
        </pc:spChg>
        <pc:spChg chg="add mod">
          <ac:chgData name="Sreerag  A G" userId="f8f9c2c5-221b-4644-96fd-6ebda48e177d" providerId="ADAL" clId="{A36B6710-239C-46D9-8FB9-1B12732B4CBE}" dt="2023-05-18T11:47:26.274" v="1022" actId="164"/>
          <ac:spMkLst>
            <pc:docMk/>
            <pc:sldMk cId="3929667303" sldId="277"/>
            <ac:spMk id="9" creationId="{E94F8DE0-B271-4A67-487E-406FC814D198}"/>
          </ac:spMkLst>
        </pc:spChg>
        <pc:spChg chg="add del mod">
          <ac:chgData name="Sreerag  A G" userId="f8f9c2c5-221b-4644-96fd-6ebda48e177d" providerId="ADAL" clId="{A36B6710-239C-46D9-8FB9-1B12732B4CBE}" dt="2023-05-18T11:46:33.430" v="999" actId="478"/>
          <ac:spMkLst>
            <pc:docMk/>
            <pc:sldMk cId="3929667303" sldId="277"/>
            <ac:spMk id="10" creationId="{77A1D63F-06AD-1542-5BE8-36B467D3F909}"/>
          </ac:spMkLst>
        </pc:spChg>
        <pc:spChg chg="add del mod">
          <ac:chgData name="Sreerag  A G" userId="f8f9c2c5-221b-4644-96fd-6ebda48e177d" providerId="ADAL" clId="{A36B6710-239C-46D9-8FB9-1B12732B4CBE}" dt="2023-05-18T11:46:33.430" v="999" actId="478"/>
          <ac:spMkLst>
            <pc:docMk/>
            <pc:sldMk cId="3929667303" sldId="277"/>
            <ac:spMk id="11" creationId="{B22C5141-AF98-D87B-CFD4-1AB4F7AE44DA}"/>
          </ac:spMkLst>
        </pc:spChg>
        <pc:spChg chg="mod ord">
          <ac:chgData name="Sreerag  A G" userId="f8f9c2c5-221b-4644-96fd-6ebda48e177d" providerId="ADAL" clId="{A36B6710-239C-46D9-8FB9-1B12732B4CBE}" dt="2023-05-18T12:30:08.604" v="1336" actId="207"/>
          <ac:spMkLst>
            <pc:docMk/>
            <pc:sldMk cId="3929667303" sldId="277"/>
            <ac:spMk id="13" creationId="{A7611B56-005D-353D-FC50-ED67602C0AEF}"/>
          </ac:spMkLst>
        </pc:spChg>
        <pc:spChg chg="mod">
          <ac:chgData name="Sreerag  A G" userId="f8f9c2c5-221b-4644-96fd-6ebda48e177d" providerId="ADAL" clId="{A36B6710-239C-46D9-8FB9-1B12732B4CBE}" dt="2023-05-18T12:30:08.604" v="1336" actId="207"/>
          <ac:spMkLst>
            <pc:docMk/>
            <pc:sldMk cId="3929667303" sldId="277"/>
            <ac:spMk id="14" creationId="{85EA1670-694C-7EB7-0805-2630D1D2393C}"/>
          </ac:spMkLst>
        </pc:spChg>
        <pc:spChg chg="mod topLvl">
          <ac:chgData name="Sreerag  A G" userId="f8f9c2c5-221b-4644-96fd-6ebda48e177d" providerId="ADAL" clId="{A36B6710-239C-46D9-8FB9-1B12732B4CBE}" dt="2023-05-18T12:30:08.604" v="1336" actId="207"/>
          <ac:spMkLst>
            <pc:docMk/>
            <pc:sldMk cId="3929667303" sldId="277"/>
            <ac:spMk id="15" creationId="{3BB9DB14-C4EF-896E-566C-5E5640F1E225}"/>
          </ac:spMkLst>
        </pc:spChg>
        <pc:spChg chg="mod topLvl">
          <ac:chgData name="Sreerag  A G" userId="f8f9c2c5-221b-4644-96fd-6ebda48e177d" providerId="ADAL" clId="{A36B6710-239C-46D9-8FB9-1B12732B4CBE}" dt="2023-05-18T12:30:08.604" v="1336" actId="207"/>
          <ac:spMkLst>
            <pc:docMk/>
            <pc:sldMk cId="3929667303" sldId="277"/>
            <ac:spMk id="16" creationId="{3DCE2F64-3856-102B-0FEA-1DD40C57534E}"/>
          </ac:spMkLst>
        </pc:spChg>
        <pc:spChg chg="add del mod">
          <ac:chgData name="Sreerag  A G" userId="f8f9c2c5-221b-4644-96fd-6ebda48e177d" providerId="ADAL" clId="{A36B6710-239C-46D9-8FB9-1B12732B4CBE}" dt="2023-05-18T11:45:58.763" v="983" actId="478"/>
          <ac:spMkLst>
            <pc:docMk/>
            <pc:sldMk cId="3929667303" sldId="277"/>
            <ac:spMk id="17" creationId="{293DA599-BBD9-C35E-6B3E-14CDADE64FF4}"/>
          </ac:spMkLst>
        </pc:spChg>
        <pc:spChg chg="del mod topLvl">
          <ac:chgData name="Sreerag  A G" userId="f8f9c2c5-221b-4644-96fd-6ebda48e177d" providerId="ADAL" clId="{A36B6710-239C-46D9-8FB9-1B12732B4CBE}" dt="2023-05-18T11:39:40.316" v="845" actId="478"/>
          <ac:spMkLst>
            <pc:docMk/>
            <pc:sldMk cId="3929667303" sldId="277"/>
            <ac:spMk id="18" creationId="{8FAA7CFB-620B-27A2-AB5C-C37906FE6209}"/>
          </ac:spMkLst>
        </pc:spChg>
        <pc:spChg chg="mod ord topLvl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19" creationId="{EB2FD30D-D867-A92D-292B-C5B3C54261D2}"/>
          </ac:spMkLst>
        </pc:spChg>
        <pc:spChg chg="add del mod">
          <ac:chgData name="Sreerag  A G" userId="f8f9c2c5-221b-4644-96fd-6ebda48e177d" providerId="ADAL" clId="{A36B6710-239C-46D9-8FB9-1B12732B4CBE}" dt="2023-05-18T11:45:58.763" v="983" actId="478"/>
          <ac:spMkLst>
            <pc:docMk/>
            <pc:sldMk cId="3929667303" sldId="277"/>
            <ac:spMk id="20" creationId="{AB4562F1-A5D5-EE49-7B92-6497E444429B}"/>
          </ac:spMkLst>
        </pc:spChg>
        <pc:spChg chg="add del mod topLvl">
          <ac:chgData name="Sreerag  A G" userId="f8f9c2c5-221b-4644-96fd-6ebda48e177d" providerId="ADAL" clId="{A36B6710-239C-46D9-8FB9-1B12732B4CBE}" dt="2023-05-18T11:41:04.914" v="877" actId="478"/>
          <ac:spMkLst>
            <pc:docMk/>
            <pc:sldMk cId="3929667303" sldId="277"/>
            <ac:spMk id="21" creationId="{9F68E1B8-F6DF-0CDD-468C-27427CC83C42}"/>
          </ac:spMkLst>
        </pc:spChg>
        <pc:spChg chg="mod ord topLvl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22" creationId="{030A3992-B46B-105B-0345-5C17FEE4A2BF}"/>
          </ac:spMkLst>
        </pc:spChg>
        <pc:spChg chg="add del mod">
          <ac:chgData name="Sreerag  A G" userId="f8f9c2c5-221b-4644-96fd-6ebda48e177d" providerId="ADAL" clId="{A36B6710-239C-46D9-8FB9-1B12732B4CBE}" dt="2023-05-18T11:46:33.430" v="999" actId="478"/>
          <ac:spMkLst>
            <pc:docMk/>
            <pc:sldMk cId="3929667303" sldId="277"/>
            <ac:spMk id="23" creationId="{DAABD3CF-4228-552D-DE6B-F864739F0A29}"/>
          </ac:spMkLst>
        </pc:spChg>
        <pc:spChg chg="add del mod topLvl">
          <ac:chgData name="Sreerag  A G" userId="f8f9c2c5-221b-4644-96fd-6ebda48e177d" providerId="ADAL" clId="{A36B6710-239C-46D9-8FB9-1B12732B4CBE}" dt="2023-05-18T11:41:04.213" v="876" actId="478"/>
          <ac:spMkLst>
            <pc:docMk/>
            <pc:sldMk cId="3929667303" sldId="277"/>
            <ac:spMk id="24" creationId="{8D82877B-4327-4B7B-04A4-7E33E3DE06EE}"/>
          </ac:spMkLst>
        </pc:spChg>
        <pc:spChg chg="mod ord topLvl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25" creationId="{12C13AAD-A3CF-50C9-F21F-C19DE587C60C}"/>
          </ac:spMkLst>
        </pc:spChg>
        <pc:spChg chg="add del mod">
          <ac:chgData name="Sreerag  A G" userId="f8f9c2c5-221b-4644-96fd-6ebda48e177d" providerId="ADAL" clId="{A36B6710-239C-46D9-8FB9-1B12732B4CBE}" dt="2023-05-18T11:46:33.430" v="999" actId="478"/>
          <ac:spMkLst>
            <pc:docMk/>
            <pc:sldMk cId="3929667303" sldId="277"/>
            <ac:spMk id="26" creationId="{2C9183D9-3D30-2404-5FD8-23CA1BCD40A3}"/>
          </ac:spMkLst>
        </pc:spChg>
        <pc:spChg chg="add del mod">
          <ac:chgData name="Sreerag  A G" userId="f8f9c2c5-221b-4644-96fd-6ebda48e177d" providerId="ADAL" clId="{A36B6710-239C-46D9-8FB9-1B12732B4CBE}" dt="2023-05-18T11:44:42.038" v="964"/>
          <ac:spMkLst>
            <pc:docMk/>
            <pc:sldMk cId="3929667303" sldId="277"/>
            <ac:spMk id="27" creationId="{5B3EAADB-4492-D4C3-1B8A-550FA53624C7}"/>
          </ac:spMkLst>
        </pc:spChg>
        <pc:spChg chg="add del mod">
          <ac:chgData name="Sreerag  A G" userId="f8f9c2c5-221b-4644-96fd-6ebda48e177d" providerId="ADAL" clId="{A36B6710-239C-46D9-8FB9-1B12732B4CBE}" dt="2023-05-18T11:44:42.038" v="964"/>
          <ac:spMkLst>
            <pc:docMk/>
            <pc:sldMk cId="3929667303" sldId="277"/>
            <ac:spMk id="28" creationId="{824B8A55-A4C3-FABB-C33C-3E6AF66212D3}"/>
          </ac:spMkLst>
        </pc:spChg>
        <pc:spChg chg="add del mod">
          <ac:chgData name="Sreerag  A G" userId="f8f9c2c5-221b-4644-96fd-6ebda48e177d" providerId="ADAL" clId="{A36B6710-239C-46D9-8FB9-1B12732B4CBE}" dt="2023-05-18T11:44:42.038" v="964"/>
          <ac:spMkLst>
            <pc:docMk/>
            <pc:sldMk cId="3929667303" sldId="277"/>
            <ac:spMk id="29" creationId="{22C51CCF-BB4B-8EE5-CE6D-0E9EE01B306C}"/>
          </ac:spMkLst>
        </pc:spChg>
        <pc:spChg chg="del mod topLvl">
          <ac:chgData name="Sreerag  A G" userId="f8f9c2c5-221b-4644-96fd-6ebda48e177d" providerId="ADAL" clId="{A36B6710-239C-46D9-8FB9-1B12732B4CBE}" dt="2023-05-18T11:40:34.883" v="864" actId="478"/>
          <ac:spMkLst>
            <pc:docMk/>
            <pc:sldMk cId="3929667303" sldId="277"/>
            <ac:spMk id="30" creationId="{105C9A03-56EF-39F7-D0AE-18A4CC47977D}"/>
          </ac:spMkLst>
        </pc:spChg>
        <pc:spChg chg="mod ord topLvl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31" creationId="{E937DEF1-36B6-6C97-21AD-5498ECF990D9}"/>
          </ac:spMkLst>
        </pc:spChg>
        <pc:spChg chg="add del mod">
          <ac:chgData name="Sreerag  A G" userId="f8f9c2c5-221b-4644-96fd-6ebda48e177d" providerId="ADAL" clId="{A36B6710-239C-46D9-8FB9-1B12732B4CBE}" dt="2023-05-18T11:44:42.038" v="964"/>
          <ac:spMkLst>
            <pc:docMk/>
            <pc:sldMk cId="3929667303" sldId="277"/>
            <ac:spMk id="32" creationId="{E78F81C5-4EB5-0EF7-B746-81ACAF009815}"/>
          </ac:spMkLst>
        </pc:spChg>
        <pc:spChg chg="mod">
          <ac:chgData name="Sreerag  A G" userId="f8f9c2c5-221b-4644-96fd-6ebda48e177d" providerId="ADAL" clId="{A36B6710-239C-46D9-8FB9-1B12732B4CBE}" dt="2023-05-18T11:37:49.601" v="815" actId="165"/>
          <ac:spMkLst>
            <pc:docMk/>
            <pc:sldMk cId="3929667303" sldId="277"/>
            <ac:spMk id="33" creationId="{5ED0670B-0E61-CF6E-0093-9F6359F017DA}"/>
          </ac:spMkLst>
        </pc:spChg>
        <pc:spChg chg="mod">
          <ac:chgData name="Sreerag  A G" userId="f8f9c2c5-221b-4644-96fd-6ebda48e177d" providerId="ADAL" clId="{A36B6710-239C-46D9-8FB9-1B12732B4CBE}" dt="2023-05-18T11:37:49.601" v="815" actId="165"/>
          <ac:spMkLst>
            <pc:docMk/>
            <pc:sldMk cId="3929667303" sldId="277"/>
            <ac:spMk id="34" creationId="{72CC66E1-9C85-8CD9-0A43-62E6B6975225}"/>
          </ac:spMkLst>
        </pc:spChg>
        <pc:spChg chg="add del mod">
          <ac:chgData name="Sreerag  A G" userId="f8f9c2c5-221b-4644-96fd-6ebda48e177d" providerId="ADAL" clId="{A36B6710-239C-46D9-8FB9-1B12732B4CBE}" dt="2023-05-18T11:44:42.038" v="964"/>
          <ac:spMkLst>
            <pc:docMk/>
            <pc:sldMk cId="3929667303" sldId="277"/>
            <ac:spMk id="35" creationId="{3405CB7C-3227-B8CA-51BE-0DA44B62AE1E}"/>
          </ac:spMkLst>
        </pc:spChg>
        <pc:spChg chg="mod">
          <ac:chgData name="Sreerag  A G" userId="f8f9c2c5-221b-4644-96fd-6ebda48e177d" providerId="ADAL" clId="{A36B6710-239C-46D9-8FB9-1B12732B4CBE}" dt="2023-05-18T11:37:49.601" v="815" actId="165"/>
          <ac:spMkLst>
            <pc:docMk/>
            <pc:sldMk cId="3929667303" sldId="277"/>
            <ac:spMk id="36" creationId="{B1D5491C-825D-FEAA-DEDC-4145474B5F4F}"/>
          </ac:spMkLst>
        </pc:spChg>
        <pc:spChg chg="mod">
          <ac:chgData name="Sreerag  A G" userId="f8f9c2c5-221b-4644-96fd-6ebda48e177d" providerId="ADAL" clId="{A36B6710-239C-46D9-8FB9-1B12732B4CBE}" dt="2023-05-18T11:37:49.601" v="815" actId="165"/>
          <ac:spMkLst>
            <pc:docMk/>
            <pc:sldMk cId="3929667303" sldId="277"/>
            <ac:spMk id="37" creationId="{9C7FED21-85F2-F9D8-7FEF-940D6B4DD10E}"/>
          </ac:spMkLst>
        </pc:spChg>
        <pc:spChg chg="mod">
          <ac:chgData name="Sreerag  A G" userId="f8f9c2c5-221b-4644-96fd-6ebda48e177d" providerId="ADAL" clId="{A36B6710-239C-46D9-8FB9-1B12732B4CBE}" dt="2023-05-18T11:37:49.601" v="815" actId="165"/>
          <ac:spMkLst>
            <pc:docMk/>
            <pc:sldMk cId="3929667303" sldId="277"/>
            <ac:spMk id="38" creationId="{4B7CE16F-1D33-4867-249F-F152D18D21D2}"/>
          </ac:spMkLst>
        </pc:spChg>
        <pc:spChg chg="add del mod">
          <ac:chgData name="Sreerag  A G" userId="f8f9c2c5-221b-4644-96fd-6ebda48e177d" providerId="ADAL" clId="{A36B6710-239C-46D9-8FB9-1B12732B4CBE}" dt="2023-05-18T11:44:42.038" v="964"/>
          <ac:spMkLst>
            <pc:docMk/>
            <pc:sldMk cId="3929667303" sldId="277"/>
            <ac:spMk id="39" creationId="{9E1B6DB6-9FC1-2635-4020-2EDDED1577DF}"/>
          </ac:spMkLst>
        </pc:spChg>
        <pc:spChg chg="add del mod">
          <ac:chgData name="Sreerag  A G" userId="f8f9c2c5-221b-4644-96fd-6ebda48e177d" providerId="ADAL" clId="{A36B6710-239C-46D9-8FB9-1B12732B4CBE}" dt="2023-05-18T11:44:42.038" v="964"/>
          <ac:spMkLst>
            <pc:docMk/>
            <pc:sldMk cId="3929667303" sldId="277"/>
            <ac:spMk id="40" creationId="{B0C24E78-57F5-B861-6689-9CAC0811AC97}"/>
          </ac:spMkLst>
        </pc:spChg>
        <pc:spChg chg="add del mod">
          <ac:chgData name="Sreerag  A G" userId="f8f9c2c5-221b-4644-96fd-6ebda48e177d" providerId="ADAL" clId="{A36B6710-239C-46D9-8FB9-1B12732B4CBE}" dt="2023-05-18T11:44:42.038" v="964"/>
          <ac:spMkLst>
            <pc:docMk/>
            <pc:sldMk cId="3929667303" sldId="277"/>
            <ac:spMk id="41" creationId="{9D03962A-A033-9774-BF88-A5DE8888C5FC}"/>
          </ac:spMkLst>
        </pc:spChg>
        <pc:spChg chg="add mod">
          <ac:chgData name="Sreerag  A G" userId="f8f9c2c5-221b-4644-96fd-6ebda48e177d" providerId="ADAL" clId="{A36B6710-239C-46D9-8FB9-1B12732B4CBE}" dt="2023-05-18T11:47:27.364" v="1023" actId="164"/>
          <ac:spMkLst>
            <pc:docMk/>
            <pc:sldMk cId="3929667303" sldId="277"/>
            <ac:spMk id="42" creationId="{1C9C2DF2-D4AE-7C1E-DFCE-D0B0B88E5F9E}"/>
          </ac:spMkLst>
        </pc:spChg>
        <pc:spChg chg="mod ord topLvl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46" creationId="{E3C83362-3AB8-3458-91C6-44024103323D}"/>
          </ac:spMkLst>
        </pc:spChg>
        <pc:spChg chg="mod ord topLvl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47" creationId="{D2F9C486-883D-FD50-3F30-B5AF53CCEEBB}"/>
          </ac:spMkLst>
        </pc:spChg>
        <pc:spChg chg="mod ord topLvl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48" creationId="{C5C941FC-159D-1812-C4DA-C5A2B22AB8D8}"/>
          </ac:spMkLst>
        </pc:spChg>
        <pc:spChg chg="mod topLvl">
          <ac:chgData name="Sreerag  A G" userId="f8f9c2c5-221b-4644-96fd-6ebda48e177d" providerId="ADAL" clId="{A36B6710-239C-46D9-8FB9-1B12732B4CBE}" dt="2023-05-18T11:47:09.120" v="1015" actId="1036"/>
          <ac:spMkLst>
            <pc:docMk/>
            <pc:sldMk cId="3929667303" sldId="277"/>
            <ac:spMk id="49" creationId="{95BF62D1-5A5E-812C-FA49-FED71D4808CF}"/>
          </ac:spMkLst>
        </pc:spChg>
        <pc:spChg chg="add mod">
          <ac:chgData name="Sreerag  A G" userId="f8f9c2c5-221b-4644-96fd-6ebda48e177d" providerId="ADAL" clId="{A36B6710-239C-46D9-8FB9-1B12732B4CBE}" dt="2023-05-18T11:47:27.364" v="1023" actId="164"/>
          <ac:spMkLst>
            <pc:docMk/>
            <pc:sldMk cId="3929667303" sldId="277"/>
            <ac:spMk id="50" creationId="{B0F070E0-0341-A03E-4FE9-D4B36D6CA5DA}"/>
          </ac:spMkLst>
        </pc:spChg>
        <pc:spChg chg="del">
          <ac:chgData name="Sreerag  A G" userId="f8f9c2c5-221b-4644-96fd-6ebda48e177d" providerId="ADAL" clId="{A36B6710-239C-46D9-8FB9-1B12732B4CBE}" dt="2023-05-18T11:37:27.614" v="795" actId="478"/>
          <ac:spMkLst>
            <pc:docMk/>
            <pc:sldMk cId="3929667303" sldId="277"/>
            <ac:spMk id="51" creationId="{D3AC9194-CBC3-B76E-AB68-995682D03BCB}"/>
          </ac:spMkLst>
        </pc:spChg>
        <pc:spChg chg="add mod">
          <ac:chgData name="Sreerag  A G" userId="f8f9c2c5-221b-4644-96fd-6ebda48e177d" providerId="ADAL" clId="{A36B6710-239C-46D9-8FB9-1B12732B4CBE}" dt="2023-05-18T11:47:28.546" v="1024" actId="164"/>
          <ac:spMkLst>
            <pc:docMk/>
            <pc:sldMk cId="3929667303" sldId="277"/>
            <ac:spMk id="52" creationId="{97E761A5-AAFF-3E8F-AB07-1A0D03459E49}"/>
          </ac:spMkLst>
        </pc:spChg>
        <pc:spChg chg="add mod">
          <ac:chgData name="Sreerag  A G" userId="f8f9c2c5-221b-4644-96fd-6ebda48e177d" providerId="ADAL" clId="{A36B6710-239C-46D9-8FB9-1B12732B4CBE}" dt="2023-05-18T11:47:28.546" v="1024" actId="164"/>
          <ac:spMkLst>
            <pc:docMk/>
            <pc:sldMk cId="3929667303" sldId="277"/>
            <ac:spMk id="53" creationId="{44276D04-6FA3-CD18-EF1D-54DC76B48812}"/>
          </ac:spMkLst>
        </pc:spChg>
        <pc:spChg chg="del">
          <ac:chgData name="Sreerag  A G" userId="f8f9c2c5-221b-4644-96fd-6ebda48e177d" providerId="ADAL" clId="{A36B6710-239C-46D9-8FB9-1B12732B4CBE}" dt="2023-05-18T11:37:27.614" v="795" actId="478"/>
          <ac:spMkLst>
            <pc:docMk/>
            <pc:sldMk cId="3929667303" sldId="277"/>
            <ac:spMk id="54" creationId="{26884597-9D16-97D5-2EA3-3E36738CDF6A}"/>
          </ac:spMkLst>
        </pc:spChg>
        <pc:spChg chg="del">
          <ac:chgData name="Sreerag  A G" userId="f8f9c2c5-221b-4644-96fd-6ebda48e177d" providerId="ADAL" clId="{A36B6710-239C-46D9-8FB9-1B12732B4CBE}" dt="2023-05-18T11:37:27.614" v="795" actId="478"/>
          <ac:spMkLst>
            <pc:docMk/>
            <pc:sldMk cId="3929667303" sldId="277"/>
            <ac:spMk id="55" creationId="{59EA82D3-C6EC-F9D4-F089-EAA98B48A35F}"/>
          </ac:spMkLst>
        </pc:spChg>
        <pc:spChg chg="del">
          <ac:chgData name="Sreerag  A G" userId="f8f9c2c5-221b-4644-96fd-6ebda48e177d" providerId="ADAL" clId="{A36B6710-239C-46D9-8FB9-1B12732B4CBE}" dt="2023-05-18T11:37:27.614" v="795" actId="478"/>
          <ac:spMkLst>
            <pc:docMk/>
            <pc:sldMk cId="3929667303" sldId="277"/>
            <ac:spMk id="56" creationId="{F8313E3E-F251-AAED-284F-69818DA839BE}"/>
          </ac:spMkLst>
        </pc:spChg>
        <pc:spChg chg="add mod">
          <ac:chgData name="Sreerag  A G" userId="f8f9c2c5-221b-4644-96fd-6ebda48e177d" providerId="ADAL" clId="{A36B6710-239C-46D9-8FB9-1B12732B4CBE}" dt="2023-05-18T11:47:29.635" v="1025" actId="164"/>
          <ac:spMkLst>
            <pc:docMk/>
            <pc:sldMk cId="3929667303" sldId="277"/>
            <ac:spMk id="57" creationId="{53F254EF-CBBB-E9F5-7FA6-EAF2676E60D4}"/>
          </ac:spMkLst>
        </pc:spChg>
        <pc:spChg chg="add mod">
          <ac:chgData name="Sreerag  A G" userId="f8f9c2c5-221b-4644-96fd-6ebda48e177d" providerId="ADAL" clId="{A36B6710-239C-46D9-8FB9-1B12732B4CBE}" dt="2023-05-18T11:47:29.635" v="1025" actId="164"/>
          <ac:spMkLst>
            <pc:docMk/>
            <pc:sldMk cId="3929667303" sldId="277"/>
            <ac:spMk id="58" creationId="{90266B12-B4B5-40DD-8046-A5B33712136E}"/>
          </ac:spMkLst>
        </pc:spChg>
        <pc:grpChg chg="add del mod">
          <ac:chgData name="Sreerag  A G" userId="f8f9c2c5-221b-4644-96fd-6ebda48e177d" providerId="ADAL" clId="{A36B6710-239C-46D9-8FB9-1B12732B4CBE}" dt="2023-05-18T11:37:49.601" v="815" actId="165"/>
          <ac:grpSpMkLst>
            <pc:docMk/>
            <pc:sldMk cId="3929667303" sldId="277"/>
            <ac:grpSpMk id="2" creationId="{EB7B802E-B8BF-6D52-80D0-83D038840861}"/>
          </ac:grpSpMkLst>
        </pc:grpChg>
        <pc:grpChg chg="mod topLvl">
          <ac:chgData name="Sreerag  A G" userId="f8f9c2c5-221b-4644-96fd-6ebda48e177d" providerId="ADAL" clId="{A36B6710-239C-46D9-8FB9-1B12732B4CBE}" dt="2023-05-18T12:30:08.604" v="1336" actId="207"/>
          <ac:grpSpMkLst>
            <pc:docMk/>
            <pc:sldMk cId="3929667303" sldId="277"/>
            <ac:grpSpMk id="12" creationId="{9A74A95A-0739-115F-F38E-8776CAFF134C}"/>
          </ac:grpSpMkLst>
        </pc:grpChg>
        <pc:grpChg chg="mod topLvl">
          <ac:chgData name="Sreerag  A G" userId="f8f9c2c5-221b-4644-96fd-6ebda48e177d" providerId="ADAL" clId="{A36B6710-239C-46D9-8FB9-1B12732B4CBE}" dt="2023-05-18T11:47:09.120" v="1015" actId="1036"/>
          <ac:grpSpMkLst>
            <pc:docMk/>
            <pc:sldMk cId="3929667303" sldId="277"/>
            <ac:grpSpMk id="45" creationId="{DBE80EDE-9751-7422-971B-48AB3B043AB8}"/>
          </ac:grpSpMkLst>
        </pc:grpChg>
        <pc:grpChg chg="add mod">
          <ac:chgData name="Sreerag  A G" userId="f8f9c2c5-221b-4644-96fd-6ebda48e177d" providerId="ADAL" clId="{A36B6710-239C-46D9-8FB9-1B12732B4CBE}" dt="2023-05-18T11:48:43.029" v="1034" actId="1036"/>
          <ac:grpSpMkLst>
            <pc:docMk/>
            <pc:sldMk cId="3929667303" sldId="277"/>
            <ac:grpSpMk id="59" creationId="{D1174EFF-42AC-E9FB-3A49-8282EC662FA4}"/>
          </ac:grpSpMkLst>
        </pc:grpChg>
        <pc:grpChg chg="add mod">
          <ac:chgData name="Sreerag  A G" userId="f8f9c2c5-221b-4644-96fd-6ebda48e177d" providerId="ADAL" clId="{A36B6710-239C-46D9-8FB9-1B12732B4CBE}" dt="2023-05-18T11:47:46.467" v="1030" actId="1076"/>
          <ac:grpSpMkLst>
            <pc:docMk/>
            <pc:sldMk cId="3929667303" sldId="277"/>
            <ac:grpSpMk id="60" creationId="{18AFE3C2-04BC-29DE-760B-672B496D8F9E}"/>
          </ac:grpSpMkLst>
        </pc:grpChg>
        <pc:grpChg chg="add mod">
          <ac:chgData name="Sreerag  A G" userId="f8f9c2c5-221b-4644-96fd-6ebda48e177d" providerId="ADAL" clId="{A36B6710-239C-46D9-8FB9-1B12732B4CBE}" dt="2023-05-18T11:47:46.467" v="1030" actId="1076"/>
          <ac:grpSpMkLst>
            <pc:docMk/>
            <pc:sldMk cId="3929667303" sldId="277"/>
            <ac:grpSpMk id="61" creationId="{24A63511-91C1-0B23-4F6D-79C176C0FFB1}"/>
          </ac:grpSpMkLst>
        </pc:grpChg>
        <pc:grpChg chg="add mod">
          <ac:chgData name="Sreerag  A G" userId="f8f9c2c5-221b-4644-96fd-6ebda48e177d" providerId="ADAL" clId="{A36B6710-239C-46D9-8FB9-1B12732B4CBE}" dt="2023-05-18T11:48:43.029" v="1034" actId="1036"/>
          <ac:grpSpMkLst>
            <pc:docMk/>
            <pc:sldMk cId="3929667303" sldId="277"/>
            <ac:grpSpMk id="62" creationId="{6AE814E0-F6C0-D87E-7D28-954E27774BF5}"/>
          </ac:grpSpMkLst>
        </pc:grpChg>
      </pc:sldChg>
      <pc:sldChg chg="modSp add mod ord setBg">
        <pc:chgData name="Sreerag  A G" userId="f8f9c2c5-221b-4644-96fd-6ebda48e177d" providerId="ADAL" clId="{A36B6710-239C-46D9-8FB9-1B12732B4CBE}" dt="2023-05-19T03:50:59.243" v="1338"/>
        <pc:sldMkLst>
          <pc:docMk/>
          <pc:sldMk cId="2475073387" sldId="278"/>
        </pc:sldMkLst>
        <pc:spChg chg="mod">
          <ac:chgData name="Sreerag  A G" userId="f8f9c2c5-221b-4644-96fd-6ebda48e177d" providerId="ADAL" clId="{A36B6710-239C-46D9-8FB9-1B12732B4CBE}" dt="2023-05-18T12:24:22.295" v="1314" actId="207"/>
          <ac:spMkLst>
            <pc:docMk/>
            <pc:sldMk cId="2475073387" sldId="278"/>
            <ac:spMk id="2" creationId="{45968FC9-CCE4-D3F7-183C-A14ADB8CEA03}"/>
          </ac:spMkLst>
        </pc:spChg>
        <pc:spChg chg="mod">
          <ac:chgData name="Sreerag  A G" userId="f8f9c2c5-221b-4644-96fd-6ebda48e177d" providerId="ADAL" clId="{A36B6710-239C-46D9-8FB9-1B12732B4CBE}" dt="2023-05-18T12:24:22.295" v="1314" actId="207"/>
          <ac:spMkLst>
            <pc:docMk/>
            <pc:sldMk cId="2475073387" sldId="278"/>
            <ac:spMk id="12" creationId="{08ADA7FF-9A08-0242-978D-1D6CB1C3EE64}"/>
          </ac:spMkLst>
        </pc:spChg>
        <pc:spChg chg="mod">
          <ac:chgData name="Sreerag  A G" userId="f8f9c2c5-221b-4644-96fd-6ebda48e177d" providerId="ADAL" clId="{A36B6710-239C-46D9-8FB9-1B12732B4CBE}" dt="2023-05-18T12:24:22.295" v="1314" actId="207"/>
          <ac:spMkLst>
            <pc:docMk/>
            <pc:sldMk cId="2475073387" sldId="278"/>
            <ac:spMk id="14" creationId="{62D3630F-F883-8874-4D9A-08B4B27CD4CF}"/>
          </ac:spMkLst>
        </pc:spChg>
        <pc:spChg chg="mod">
          <ac:chgData name="Sreerag  A G" userId="f8f9c2c5-221b-4644-96fd-6ebda48e177d" providerId="ADAL" clId="{A36B6710-239C-46D9-8FB9-1B12732B4CBE}" dt="2023-05-18T12:24:22.295" v="1314" actId="207"/>
          <ac:spMkLst>
            <pc:docMk/>
            <pc:sldMk cId="2475073387" sldId="278"/>
            <ac:spMk id="30" creationId="{43598A23-FA45-B9A3-342F-5433E5E7CA43}"/>
          </ac:spMkLst>
        </pc:spChg>
        <pc:spChg chg="mod">
          <ac:chgData name="Sreerag  A G" userId="f8f9c2c5-221b-4644-96fd-6ebda48e177d" providerId="ADAL" clId="{A36B6710-239C-46D9-8FB9-1B12732B4CBE}" dt="2023-05-18T12:24:22.295" v="1314" actId="207"/>
          <ac:spMkLst>
            <pc:docMk/>
            <pc:sldMk cId="2475073387" sldId="278"/>
            <ac:spMk id="32" creationId="{4AC6F6FC-01F8-91C8-3F79-429382B8BEC8}"/>
          </ac:spMkLst>
        </pc:spChg>
        <pc:spChg chg="mod">
          <ac:chgData name="Sreerag  A G" userId="f8f9c2c5-221b-4644-96fd-6ebda48e177d" providerId="ADAL" clId="{A36B6710-239C-46D9-8FB9-1B12732B4CBE}" dt="2023-05-18T12:24:22.295" v="1314" actId="207"/>
          <ac:spMkLst>
            <pc:docMk/>
            <pc:sldMk cId="2475073387" sldId="278"/>
            <ac:spMk id="55" creationId="{78227D3D-24B2-2E2B-D3A2-924DF824AFD9}"/>
          </ac:spMkLst>
        </pc:spChg>
        <pc:spChg chg="mod">
          <ac:chgData name="Sreerag  A G" userId="f8f9c2c5-221b-4644-96fd-6ebda48e177d" providerId="ADAL" clId="{A36B6710-239C-46D9-8FB9-1B12732B4CBE}" dt="2023-05-18T12:24:22.295" v="1314" actId="207"/>
          <ac:spMkLst>
            <pc:docMk/>
            <pc:sldMk cId="2475073387" sldId="278"/>
            <ac:spMk id="56" creationId="{37E1ADCF-75BD-2543-8E57-4EFF3A3872C3}"/>
          </ac:spMkLst>
        </pc:spChg>
        <pc:spChg chg="mod">
          <ac:chgData name="Sreerag  A G" userId="f8f9c2c5-221b-4644-96fd-6ebda48e177d" providerId="ADAL" clId="{A36B6710-239C-46D9-8FB9-1B12732B4CBE}" dt="2023-05-18T12:24:22.295" v="1314" actId="207"/>
          <ac:spMkLst>
            <pc:docMk/>
            <pc:sldMk cId="2475073387" sldId="278"/>
            <ac:spMk id="57" creationId="{B88961D6-BAA7-44B6-871C-D8A4E78A6587}"/>
          </ac:spMkLst>
        </pc:spChg>
      </pc:sldChg>
      <pc:sldChg chg="modSp add mod ord replId setBg">
        <pc:chgData name="Sreerag  A G" userId="f8f9c2c5-221b-4644-96fd-6ebda48e177d" providerId="ADAL" clId="{A36B6710-239C-46D9-8FB9-1B12732B4CBE}" dt="2023-05-19T03:51:00.785" v="1340"/>
        <pc:sldMkLst>
          <pc:docMk/>
          <pc:sldMk cId="3727988410" sldId="279"/>
        </pc:sldMkLst>
        <pc:spChg chg="mod">
          <ac:chgData name="Sreerag  A G" userId="f8f9c2c5-221b-4644-96fd-6ebda48e177d" providerId="ADAL" clId="{A36B6710-239C-46D9-8FB9-1B12732B4CBE}" dt="2023-05-18T12:24:37.494" v="1318" actId="207"/>
          <ac:spMkLst>
            <pc:docMk/>
            <pc:sldMk cId="3727988410" sldId="279"/>
            <ac:spMk id="6" creationId="{B3436D22-1512-C737-1215-3447BD9CCDBC}"/>
          </ac:spMkLst>
        </pc:spChg>
        <pc:spChg chg="mod">
          <ac:chgData name="Sreerag  A G" userId="f8f9c2c5-221b-4644-96fd-6ebda48e177d" providerId="ADAL" clId="{A36B6710-239C-46D9-8FB9-1B12732B4CBE}" dt="2023-05-18T12:24:37.494" v="1318" actId="207"/>
          <ac:spMkLst>
            <pc:docMk/>
            <pc:sldMk cId="3727988410" sldId="279"/>
            <ac:spMk id="17" creationId="{037DFC57-6437-9BF8-E749-8B070E0FD998}"/>
          </ac:spMkLst>
        </pc:spChg>
        <pc:spChg chg="mod">
          <ac:chgData name="Sreerag  A G" userId="f8f9c2c5-221b-4644-96fd-6ebda48e177d" providerId="ADAL" clId="{A36B6710-239C-46D9-8FB9-1B12732B4CBE}" dt="2023-05-18T12:24:29.619" v="1316" actId="207"/>
          <ac:spMkLst>
            <pc:docMk/>
            <pc:sldMk cId="3727988410" sldId="279"/>
            <ac:spMk id="18" creationId="{7D2565C5-1073-5E09-D1C2-2B6264CFFC81}"/>
          </ac:spMkLst>
        </pc:spChg>
        <pc:spChg chg="mod">
          <ac:chgData name="Sreerag  A G" userId="f8f9c2c5-221b-4644-96fd-6ebda48e177d" providerId="ADAL" clId="{A36B6710-239C-46D9-8FB9-1B12732B4CBE}" dt="2023-05-18T12:24:37.494" v="1318" actId="207"/>
          <ac:spMkLst>
            <pc:docMk/>
            <pc:sldMk cId="3727988410" sldId="279"/>
            <ac:spMk id="19" creationId="{3756ACB9-4427-D1D4-D98F-6EC2D904EFED}"/>
          </ac:spMkLst>
        </pc:spChg>
        <pc:spChg chg="mod">
          <ac:chgData name="Sreerag  A G" userId="f8f9c2c5-221b-4644-96fd-6ebda48e177d" providerId="ADAL" clId="{A36B6710-239C-46D9-8FB9-1B12732B4CBE}" dt="2023-05-18T12:24:37.494" v="1318" actId="207"/>
          <ac:spMkLst>
            <pc:docMk/>
            <pc:sldMk cId="3727988410" sldId="279"/>
            <ac:spMk id="21" creationId="{CA71635A-E533-76B2-11D0-2AF3BE1D5E6B}"/>
          </ac:spMkLst>
        </pc:spChg>
        <pc:spChg chg="mod">
          <ac:chgData name="Sreerag  A G" userId="f8f9c2c5-221b-4644-96fd-6ebda48e177d" providerId="ADAL" clId="{A36B6710-239C-46D9-8FB9-1B12732B4CBE}" dt="2023-05-18T12:24:29.619" v="1316" actId="207"/>
          <ac:spMkLst>
            <pc:docMk/>
            <pc:sldMk cId="3727988410" sldId="279"/>
            <ac:spMk id="22" creationId="{D3104FEB-BFF5-583B-6EEE-60D5694DA33C}"/>
          </ac:spMkLst>
        </pc:spChg>
        <pc:spChg chg="mod">
          <ac:chgData name="Sreerag  A G" userId="f8f9c2c5-221b-4644-96fd-6ebda48e177d" providerId="ADAL" clId="{A36B6710-239C-46D9-8FB9-1B12732B4CBE}" dt="2023-05-18T12:24:29.619" v="1316" actId="207"/>
          <ac:spMkLst>
            <pc:docMk/>
            <pc:sldMk cId="3727988410" sldId="279"/>
            <ac:spMk id="23" creationId="{D88A7D0E-F7A5-0073-1536-DDCAC19B40F4}"/>
          </ac:spMkLst>
        </pc:spChg>
        <pc:spChg chg="mod">
          <ac:chgData name="Sreerag  A G" userId="f8f9c2c5-221b-4644-96fd-6ebda48e177d" providerId="ADAL" clId="{A36B6710-239C-46D9-8FB9-1B12732B4CBE}" dt="2023-05-18T12:25:31.841" v="1329" actId="207"/>
          <ac:spMkLst>
            <pc:docMk/>
            <pc:sldMk cId="3727988410" sldId="279"/>
            <ac:spMk id="24" creationId="{5DE4931C-0995-1681-CC52-99E29AA0A9D4}"/>
          </ac:spMkLst>
        </pc:spChg>
        <pc:spChg chg="mod">
          <ac:chgData name="Sreerag  A G" userId="f8f9c2c5-221b-4644-96fd-6ebda48e177d" providerId="ADAL" clId="{A36B6710-239C-46D9-8FB9-1B12732B4CBE}" dt="2023-05-18T12:24:29.619" v="1316" actId="207"/>
          <ac:spMkLst>
            <pc:docMk/>
            <pc:sldMk cId="3727988410" sldId="279"/>
            <ac:spMk id="25" creationId="{DF4D513F-AE70-54CD-51DB-443109130C45}"/>
          </ac:spMkLst>
        </pc:spChg>
        <pc:spChg chg="mod">
          <ac:chgData name="Sreerag  A G" userId="f8f9c2c5-221b-4644-96fd-6ebda48e177d" providerId="ADAL" clId="{A36B6710-239C-46D9-8FB9-1B12732B4CBE}" dt="2023-05-18T12:24:29.619" v="1316" actId="207"/>
          <ac:spMkLst>
            <pc:docMk/>
            <pc:sldMk cId="3727988410" sldId="279"/>
            <ac:spMk id="26" creationId="{1DE1EF78-2211-B428-BA6C-EB176B41F414}"/>
          </ac:spMkLst>
        </pc:spChg>
        <pc:spChg chg="mod">
          <ac:chgData name="Sreerag  A G" userId="f8f9c2c5-221b-4644-96fd-6ebda48e177d" providerId="ADAL" clId="{A36B6710-239C-46D9-8FB9-1B12732B4CBE}" dt="2023-05-18T12:24:29.619" v="1316" actId="207"/>
          <ac:spMkLst>
            <pc:docMk/>
            <pc:sldMk cId="3727988410" sldId="279"/>
            <ac:spMk id="27" creationId="{054095FA-195C-4AB5-52F8-ECEEA1C064FE}"/>
          </ac:spMkLst>
        </pc:spChg>
        <pc:spChg chg="mod">
          <ac:chgData name="Sreerag  A G" userId="f8f9c2c5-221b-4644-96fd-6ebda48e177d" providerId="ADAL" clId="{A36B6710-239C-46D9-8FB9-1B12732B4CBE}" dt="2023-05-18T12:24:29.619" v="1316" actId="207"/>
          <ac:spMkLst>
            <pc:docMk/>
            <pc:sldMk cId="3727988410" sldId="279"/>
            <ac:spMk id="33" creationId="{18CAFA8F-0172-77E4-4A3B-4873C511106A}"/>
          </ac:spMkLst>
        </pc:spChg>
        <pc:spChg chg="mod">
          <ac:chgData name="Sreerag  A G" userId="f8f9c2c5-221b-4644-96fd-6ebda48e177d" providerId="ADAL" clId="{A36B6710-239C-46D9-8FB9-1B12732B4CBE}" dt="2023-05-18T12:24:29.619" v="1316" actId="207"/>
          <ac:spMkLst>
            <pc:docMk/>
            <pc:sldMk cId="3727988410" sldId="279"/>
            <ac:spMk id="34" creationId="{7A60E37E-C2EB-E04C-5039-341A3BBBB7D0}"/>
          </ac:spMkLst>
        </pc:spChg>
      </pc:sldChg>
      <pc:sldChg chg="addSp delSp modSp add mod replId setBg">
        <pc:chgData name="Sreerag  A G" userId="f8f9c2c5-221b-4644-96fd-6ebda48e177d" providerId="ADAL" clId="{A36B6710-239C-46D9-8FB9-1B12732B4CBE}" dt="2023-05-19T04:54:27.397" v="1856"/>
        <pc:sldMkLst>
          <pc:docMk/>
          <pc:sldMk cId="3901904818" sldId="280"/>
        </pc:sldMkLst>
        <pc:spChg chg="add del mod">
          <ac:chgData name="Sreerag  A G" userId="f8f9c2c5-221b-4644-96fd-6ebda48e177d" providerId="ADAL" clId="{A36B6710-239C-46D9-8FB9-1B12732B4CBE}" dt="2023-05-19T04:54:27.397" v="1856"/>
          <ac:spMkLst>
            <pc:docMk/>
            <pc:sldMk cId="3901904818" sldId="280"/>
            <ac:spMk id="2" creationId="{B5501A67-8D2D-3149-BE04-8E8FE01268B4}"/>
          </ac:spMkLst>
        </pc:spChg>
        <pc:spChg chg="mod">
          <ac:chgData name="Sreerag  A G" userId="f8f9c2c5-221b-4644-96fd-6ebda48e177d" providerId="ADAL" clId="{A36B6710-239C-46D9-8FB9-1B12732B4CBE}" dt="2023-05-18T12:25:16.643" v="1328" actId="14861"/>
          <ac:spMkLst>
            <pc:docMk/>
            <pc:sldMk cId="3901904818" sldId="280"/>
            <ac:spMk id="3" creationId="{DE0FE910-9D29-A6CA-73C2-94DE5724D10A}"/>
          </ac:spMkLst>
        </pc:spChg>
        <pc:spChg chg="mod">
          <ac:chgData name="Sreerag  A G" userId="f8f9c2c5-221b-4644-96fd-6ebda48e177d" providerId="ADAL" clId="{A36B6710-239C-46D9-8FB9-1B12732B4CBE}" dt="2023-05-18T12:25:16.643" v="1328" actId="14861"/>
          <ac:spMkLst>
            <pc:docMk/>
            <pc:sldMk cId="3901904818" sldId="280"/>
            <ac:spMk id="4" creationId="{C16CD86E-CE9C-9D1C-C7C1-21528D3B6A8A}"/>
          </ac:spMkLst>
        </pc:spChg>
        <pc:spChg chg="mod">
          <ac:chgData name="Sreerag  A G" userId="f8f9c2c5-221b-4644-96fd-6ebda48e177d" providerId="ADAL" clId="{A36B6710-239C-46D9-8FB9-1B12732B4CBE}" dt="2023-05-18T12:25:16.643" v="1328" actId="14861"/>
          <ac:spMkLst>
            <pc:docMk/>
            <pc:sldMk cId="3901904818" sldId="280"/>
            <ac:spMk id="5" creationId="{590E2A73-1DE0-749D-A3B7-769F6B924AA1}"/>
          </ac:spMkLst>
        </pc:spChg>
        <pc:spChg chg="mod">
          <ac:chgData name="Sreerag  A G" userId="f8f9c2c5-221b-4644-96fd-6ebda48e177d" providerId="ADAL" clId="{A36B6710-239C-46D9-8FB9-1B12732B4CBE}" dt="2023-05-18T12:25:16.643" v="1328" actId="14861"/>
          <ac:spMkLst>
            <pc:docMk/>
            <pc:sldMk cId="3901904818" sldId="280"/>
            <ac:spMk id="6" creationId="{5FE1A91A-2CDC-CD11-2C4A-107E2A26FE5C}"/>
          </ac:spMkLst>
        </pc:spChg>
        <pc:spChg chg="mod">
          <ac:chgData name="Sreerag  A G" userId="f8f9c2c5-221b-4644-96fd-6ebda48e177d" providerId="ADAL" clId="{A36B6710-239C-46D9-8FB9-1B12732B4CBE}" dt="2023-05-18T12:25:08.521" v="1326" actId="207"/>
          <ac:spMkLst>
            <pc:docMk/>
            <pc:sldMk cId="3901904818" sldId="280"/>
            <ac:spMk id="7" creationId="{3F2250AB-429C-AC85-09DB-19E62AA6B5B8}"/>
          </ac:spMkLst>
        </pc:spChg>
        <pc:spChg chg="mod">
          <ac:chgData name="Sreerag  A G" userId="f8f9c2c5-221b-4644-96fd-6ebda48e177d" providerId="ADAL" clId="{A36B6710-239C-46D9-8FB9-1B12732B4CBE}" dt="2023-05-18T12:24:43.792" v="1319" actId="207"/>
          <ac:spMkLst>
            <pc:docMk/>
            <pc:sldMk cId="3901904818" sldId="280"/>
            <ac:spMk id="9" creationId="{E94F8DE0-B271-4A67-487E-406FC814D198}"/>
          </ac:spMkLst>
        </pc:spChg>
        <pc:spChg chg="mod">
          <ac:chgData name="Sreerag  A G" userId="f8f9c2c5-221b-4644-96fd-6ebda48e177d" providerId="ADAL" clId="{A36B6710-239C-46D9-8FB9-1B12732B4CBE}" dt="2023-05-18T12:29:52.991" v="1333" actId="207"/>
          <ac:spMkLst>
            <pc:docMk/>
            <pc:sldMk cId="3901904818" sldId="280"/>
            <ac:spMk id="13" creationId="{A7611B56-005D-353D-FC50-ED67602C0AEF}"/>
          </ac:spMkLst>
        </pc:spChg>
        <pc:spChg chg="mod">
          <ac:chgData name="Sreerag  A G" userId="f8f9c2c5-221b-4644-96fd-6ebda48e177d" providerId="ADAL" clId="{A36B6710-239C-46D9-8FB9-1B12732B4CBE}" dt="2023-05-18T12:29:52.991" v="1333" actId="207"/>
          <ac:spMkLst>
            <pc:docMk/>
            <pc:sldMk cId="3901904818" sldId="280"/>
            <ac:spMk id="14" creationId="{85EA1670-694C-7EB7-0805-2630D1D2393C}"/>
          </ac:spMkLst>
        </pc:spChg>
        <pc:spChg chg="mod">
          <ac:chgData name="Sreerag  A G" userId="f8f9c2c5-221b-4644-96fd-6ebda48e177d" providerId="ADAL" clId="{A36B6710-239C-46D9-8FB9-1B12732B4CBE}" dt="2023-05-18T12:29:58.927" v="1334" actId="207"/>
          <ac:spMkLst>
            <pc:docMk/>
            <pc:sldMk cId="3901904818" sldId="280"/>
            <ac:spMk id="15" creationId="{3BB9DB14-C4EF-896E-566C-5E5640F1E225}"/>
          </ac:spMkLst>
        </pc:spChg>
        <pc:spChg chg="mod">
          <ac:chgData name="Sreerag  A G" userId="f8f9c2c5-221b-4644-96fd-6ebda48e177d" providerId="ADAL" clId="{A36B6710-239C-46D9-8FB9-1B12732B4CBE}" dt="2023-05-18T12:29:58.927" v="1334" actId="207"/>
          <ac:spMkLst>
            <pc:docMk/>
            <pc:sldMk cId="3901904818" sldId="280"/>
            <ac:spMk id="16" creationId="{3DCE2F64-3856-102B-0FEA-1DD40C57534E}"/>
          </ac:spMkLst>
        </pc:spChg>
        <pc:spChg chg="mod">
          <ac:chgData name="Sreerag  A G" userId="f8f9c2c5-221b-4644-96fd-6ebda48e177d" providerId="ADAL" clId="{A36B6710-239C-46D9-8FB9-1B12732B4CBE}" dt="2023-05-18T12:27:34.284" v="1331" actId="14861"/>
          <ac:spMkLst>
            <pc:docMk/>
            <pc:sldMk cId="3901904818" sldId="280"/>
            <ac:spMk id="38" creationId="{4B7CE16F-1D33-4867-249F-F152D18D21D2}"/>
          </ac:spMkLst>
        </pc:spChg>
        <pc:spChg chg="mod">
          <ac:chgData name="Sreerag  A G" userId="f8f9c2c5-221b-4644-96fd-6ebda48e177d" providerId="ADAL" clId="{A36B6710-239C-46D9-8FB9-1B12732B4CBE}" dt="2023-05-18T12:24:52.083" v="1323" actId="207"/>
          <ac:spMkLst>
            <pc:docMk/>
            <pc:sldMk cId="3901904818" sldId="280"/>
            <ac:spMk id="43" creationId="{38F5D44F-884E-3E79-73C9-254A769F5E79}"/>
          </ac:spMkLst>
        </pc:spChg>
        <pc:spChg chg="mod">
          <ac:chgData name="Sreerag  A G" userId="f8f9c2c5-221b-4644-96fd-6ebda48e177d" providerId="ADAL" clId="{A36B6710-239C-46D9-8FB9-1B12732B4CBE}" dt="2023-05-18T12:24:52.083" v="1323" actId="207"/>
          <ac:spMkLst>
            <pc:docMk/>
            <pc:sldMk cId="3901904818" sldId="280"/>
            <ac:spMk id="44" creationId="{F653A536-B0E7-8E6E-5D2F-5D1ABF96F971}"/>
          </ac:spMkLst>
        </pc:spChg>
        <pc:spChg chg="mod">
          <ac:chgData name="Sreerag  A G" userId="f8f9c2c5-221b-4644-96fd-6ebda48e177d" providerId="ADAL" clId="{A36B6710-239C-46D9-8FB9-1B12732B4CBE}" dt="2023-05-18T12:24:45.657" v="1320" actId="207"/>
          <ac:spMkLst>
            <pc:docMk/>
            <pc:sldMk cId="3901904818" sldId="280"/>
            <ac:spMk id="50" creationId="{B0F070E0-0341-A03E-4FE9-D4B36D6CA5DA}"/>
          </ac:spMkLst>
        </pc:spChg>
        <pc:spChg chg="mod">
          <ac:chgData name="Sreerag  A G" userId="f8f9c2c5-221b-4644-96fd-6ebda48e177d" providerId="ADAL" clId="{A36B6710-239C-46D9-8FB9-1B12732B4CBE}" dt="2023-05-18T12:24:47.846" v="1321" actId="207"/>
          <ac:spMkLst>
            <pc:docMk/>
            <pc:sldMk cId="3901904818" sldId="280"/>
            <ac:spMk id="53" creationId="{44276D04-6FA3-CD18-EF1D-54DC76B48812}"/>
          </ac:spMkLst>
        </pc:spChg>
        <pc:spChg chg="mod">
          <ac:chgData name="Sreerag  A G" userId="f8f9c2c5-221b-4644-96fd-6ebda48e177d" providerId="ADAL" clId="{A36B6710-239C-46D9-8FB9-1B12732B4CBE}" dt="2023-05-19T03:54:32.330" v="1341" actId="207"/>
          <ac:spMkLst>
            <pc:docMk/>
            <pc:sldMk cId="3901904818" sldId="280"/>
            <ac:spMk id="57" creationId="{53F254EF-CBBB-E9F5-7FA6-EAF2676E60D4}"/>
          </ac:spMkLst>
        </pc:spChg>
        <pc:spChg chg="mod">
          <ac:chgData name="Sreerag  A G" userId="f8f9c2c5-221b-4644-96fd-6ebda48e177d" providerId="ADAL" clId="{A36B6710-239C-46D9-8FB9-1B12732B4CBE}" dt="2023-05-18T12:24:52.083" v="1323" actId="207"/>
          <ac:spMkLst>
            <pc:docMk/>
            <pc:sldMk cId="3901904818" sldId="280"/>
            <ac:spMk id="58" creationId="{90266B12-B4B5-40DD-8046-A5B33712136E}"/>
          </ac:spMkLst>
        </pc:spChg>
        <pc:grpChg chg="mod">
          <ac:chgData name="Sreerag  A G" userId="f8f9c2c5-221b-4644-96fd-6ebda48e177d" providerId="ADAL" clId="{A36B6710-239C-46D9-8FB9-1B12732B4CBE}" dt="2023-05-18T12:29:52.991" v="1333" actId="207"/>
          <ac:grpSpMkLst>
            <pc:docMk/>
            <pc:sldMk cId="3901904818" sldId="280"/>
            <ac:grpSpMk id="12" creationId="{9A74A95A-0739-115F-F38E-8776CAFF134C}"/>
          </ac:grpSpMkLst>
        </pc:grpChg>
      </pc:sldChg>
      <pc:sldChg chg="add">
        <pc:chgData name="Sreerag  A G" userId="f8f9c2c5-221b-4644-96fd-6ebda48e177d" providerId="ADAL" clId="{A36B6710-239C-46D9-8FB9-1B12732B4CBE}" dt="2023-05-18T12:28:01.328" v="1332"/>
        <pc:sldMkLst>
          <pc:docMk/>
          <pc:sldMk cId="1784352419" sldId="281"/>
        </pc:sldMkLst>
      </pc:sldChg>
      <pc:sldChg chg="add">
        <pc:chgData name="Sreerag  A G" userId="f8f9c2c5-221b-4644-96fd-6ebda48e177d" providerId="ADAL" clId="{A36B6710-239C-46D9-8FB9-1B12732B4CBE}" dt="2023-05-19T04:11:18.235" v="1342" actId="2890"/>
        <pc:sldMkLst>
          <pc:docMk/>
          <pc:sldMk cId="3924099445" sldId="282"/>
        </pc:sldMkLst>
      </pc:sldChg>
      <pc:sldChg chg="addSp delSp modSp add mod setBg">
        <pc:chgData name="Sreerag  A G" userId="f8f9c2c5-221b-4644-96fd-6ebda48e177d" providerId="ADAL" clId="{A36B6710-239C-46D9-8FB9-1B12732B4CBE}" dt="2023-05-19T12:01:07.133" v="1907" actId="207"/>
        <pc:sldMkLst>
          <pc:docMk/>
          <pc:sldMk cId="2474128422" sldId="283"/>
        </pc:sldMkLst>
        <pc:spChg chg="add mod">
          <ac:chgData name="Sreerag  A G" userId="f8f9c2c5-221b-4644-96fd-6ebda48e177d" providerId="ADAL" clId="{A36B6710-239C-46D9-8FB9-1B12732B4CBE}" dt="2023-05-19T12:01:07.133" v="1907" actId="207"/>
          <ac:spMkLst>
            <pc:docMk/>
            <pc:sldMk cId="2474128422" sldId="283"/>
            <ac:spMk id="3" creationId="{D62D9666-0C71-8CA3-E150-53E6665F647E}"/>
          </ac:spMkLst>
        </pc:spChg>
        <pc:spChg chg="add mod">
          <ac:chgData name="Sreerag  A G" userId="f8f9c2c5-221b-4644-96fd-6ebda48e177d" providerId="ADAL" clId="{A36B6710-239C-46D9-8FB9-1B12732B4CBE}" dt="2023-05-19T12:01:07.133" v="1907" actId="207"/>
          <ac:spMkLst>
            <pc:docMk/>
            <pc:sldMk cId="2474128422" sldId="283"/>
            <ac:spMk id="4" creationId="{A54E4255-A260-D799-E96A-E9EE69114FB4}"/>
          </ac:spMkLst>
        </pc:spChg>
        <pc:spChg chg="mod">
          <ac:chgData name="Sreerag  A G" userId="f8f9c2c5-221b-4644-96fd-6ebda48e177d" providerId="ADAL" clId="{A36B6710-239C-46D9-8FB9-1B12732B4CBE}" dt="2023-05-19T05:01:17.847" v="1882" actId="207"/>
          <ac:spMkLst>
            <pc:docMk/>
            <pc:sldMk cId="2474128422" sldId="283"/>
            <ac:spMk id="26" creationId="{D536392F-4358-61FB-D957-EEFAE440B63C}"/>
          </ac:spMkLst>
        </pc:spChg>
        <pc:spChg chg="mod">
          <ac:chgData name="Sreerag  A G" userId="f8f9c2c5-221b-4644-96fd-6ebda48e177d" providerId="ADAL" clId="{A36B6710-239C-46D9-8FB9-1B12732B4CBE}" dt="2023-05-19T05:01:17.847" v="1882" actId="207"/>
          <ac:spMkLst>
            <pc:docMk/>
            <pc:sldMk cId="2474128422" sldId="283"/>
            <ac:spMk id="27" creationId="{19D12A64-6528-5649-7BDD-47DB6F6CB3A9}"/>
          </ac:spMkLst>
        </pc:spChg>
        <pc:spChg chg="del">
          <ac:chgData name="Sreerag  A G" userId="f8f9c2c5-221b-4644-96fd-6ebda48e177d" providerId="ADAL" clId="{A36B6710-239C-46D9-8FB9-1B12732B4CBE}" dt="2023-05-19T05:06:48.543" v="1887" actId="478"/>
          <ac:spMkLst>
            <pc:docMk/>
            <pc:sldMk cId="2474128422" sldId="283"/>
            <ac:spMk id="28" creationId="{AA34B587-EB22-6C84-200A-56375A822389}"/>
          </ac:spMkLst>
        </pc:spChg>
        <pc:spChg chg="del">
          <ac:chgData name="Sreerag  A G" userId="f8f9c2c5-221b-4644-96fd-6ebda48e177d" providerId="ADAL" clId="{A36B6710-239C-46D9-8FB9-1B12732B4CBE}" dt="2023-05-19T05:06:48.543" v="1887" actId="478"/>
          <ac:spMkLst>
            <pc:docMk/>
            <pc:sldMk cId="2474128422" sldId="283"/>
            <ac:spMk id="29" creationId="{73346BE4-4F5E-61A6-D2C2-F58E81D95440}"/>
          </ac:spMkLst>
        </pc:spChg>
        <pc:spChg chg="del">
          <ac:chgData name="Sreerag  A G" userId="f8f9c2c5-221b-4644-96fd-6ebda48e177d" providerId="ADAL" clId="{A36B6710-239C-46D9-8FB9-1B12732B4CBE}" dt="2023-05-19T05:06:48.543" v="1887" actId="478"/>
          <ac:spMkLst>
            <pc:docMk/>
            <pc:sldMk cId="2474128422" sldId="283"/>
            <ac:spMk id="30" creationId="{B4350228-D83A-9E3F-6461-7301BF044358}"/>
          </ac:spMkLst>
        </pc:spChg>
        <pc:spChg chg="del">
          <ac:chgData name="Sreerag  A G" userId="f8f9c2c5-221b-4644-96fd-6ebda48e177d" providerId="ADAL" clId="{A36B6710-239C-46D9-8FB9-1B12732B4CBE}" dt="2023-05-19T05:06:48.543" v="1887" actId="478"/>
          <ac:spMkLst>
            <pc:docMk/>
            <pc:sldMk cId="2474128422" sldId="283"/>
            <ac:spMk id="31" creationId="{7968D61F-5FD4-029D-3E5B-BEAD6EE52835}"/>
          </ac:spMkLst>
        </pc:spChg>
        <pc:spChg chg="mod">
          <ac:chgData name="Sreerag  A G" userId="f8f9c2c5-221b-4644-96fd-6ebda48e177d" providerId="ADAL" clId="{A36B6710-239C-46D9-8FB9-1B12732B4CBE}" dt="2023-05-19T05:02:20.286" v="1883" actId="207"/>
          <ac:spMkLst>
            <pc:docMk/>
            <pc:sldMk cId="2474128422" sldId="283"/>
            <ac:spMk id="47" creationId="{3D129369-DF5E-EA94-85DC-69091377F8CA}"/>
          </ac:spMkLst>
        </pc:spChg>
        <pc:spChg chg="mod">
          <ac:chgData name="Sreerag  A G" userId="f8f9c2c5-221b-4644-96fd-6ebda48e177d" providerId="ADAL" clId="{A36B6710-239C-46D9-8FB9-1B12732B4CBE}" dt="2023-05-19T05:03:23.945" v="1886" actId="207"/>
          <ac:spMkLst>
            <pc:docMk/>
            <pc:sldMk cId="2474128422" sldId="283"/>
            <ac:spMk id="50" creationId="{15D3F6A8-790E-0099-8E46-03C08FF300BA}"/>
          </ac:spMkLst>
        </pc:spChg>
        <pc:spChg chg="mod">
          <ac:chgData name="Sreerag  A G" userId="f8f9c2c5-221b-4644-96fd-6ebda48e177d" providerId="ADAL" clId="{A36B6710-239C-46D9-8FB9-1B12732B4CBE}" dt="2023-05-19T05:03:05.246" v="1885" actId="207"/>
          <ac:spMkLst>
            <pc:docMk/>
            <pc:sldMk cId="2474128422" sldId="283"/>
            <ac:spMk id="53" creationId="{B49DA767-F74B-9862-C2B4-F1FDA6C8741A}"/>
          </ac:spMkLst>
        </pc:spChg>
        <pc:spChg chg="mod">
          <ac:chgData name="Sreerag  A G" userId="f8f9c2c5-221b-4644-96fd-6ebda48e177d" providerId="ADAL" clId="{A36B6710-239C-46D9-8FB9-1B12732B4CBE}" dt="2023-05-19T05:02:36.501" v="1884" actId="207"/>
          <ac:spMkLst>
            <pc:docMk/>
            <pc:sldMk cId="2474128422" sldId="283"/>
            <ac:spMk id="56" creationId="{3B35363B-14FE-0E4D-718A-294E6E7AB28C}"/>
          </ac:spMkLst>
        </pc:spChg>
        <pc:spChg chg="mod">
          <ac:chgData name="Sreerag  A G" userId="f8f9c2c5-221b-4644-96fd-6ebda48e177d" providerId="ADAL" clId="{A36B6710-239C-46D9-8FB9-1B12732B4CBE}" dt="2023-05-19T05:01:17.847" v="1882" actId="207"/>
          <ac:spMkLst>
            <pc:docMk/>
            <pc:sldMk cId="2474128422" sldId="283"/>
            <ac:spMk id="65" creationId="{FEA314D2-3F9E-1596-B3F5-6C78202699DF}"/>
          </ac:spMkLst>
        </pc:spChg>
        <pc:spChg chg="mod">
          <ac:chgData name="Sreerag  A G" userId="f8f9c2c5-221b-4644-96fd-6ebda48e177d" providerId="ADAL" clId="{A36B6710-239C-46D9-8FB9-1B12732B4CBE}" dt="2023-05-19T05:01:17.847" v="1882" actId="207"/>
          <ac:spMkLst>
            <pc:docMk/>
            <pc:sldMk cId="2474128422" sldId="283"/>
            <ac:spMk id="66" creationId="{0EF6E1C9-4CE6-1EFF-8140-0B13499DD958}"/>
          </ac:spMkLst>
        </pc:spChg>
        <pc:cxnChg chg="add mod">
          <ac:chgData name="Sreerag  A G" userId="f8f9c2c5-221b-4644-96fd-6ebda48e177d" providerId="ADAL" clId="{A36B6710-239C-46D9-8FB9-1B12732B4CBE}" dt="2023-05-19T12:01:03.541" v="1906"/>
          <ac:cxnSpMkLst>
            <pc:docMk/>
            <pc:sldMk cId="2474128422" sldId="283"/>
            <ac:cxnSpMk id="2" creationId="{4B2EE3B9-9AB0-5395-2FEA-F81CF3035489}"/>
          </ac:cxnSpMkLst>
        </pc:cxnChg>
        <pc:cxnChg chg="mod">
          <ac:chgData name="Sreerag  A G" userId="f8f9c2c5-221b-4644-96fd-6ebda48e177d" providerId="ADAL" clId="{A36B6710-239C-46D9-8FB9-1B12732B4CBE}" dt="2023-05-19T05:09:00.504" v="1888" actId="692"/>
          <ac:cxnSpMkLst>
            <pc:docMk/>
            <pc:sldMk cId="2474128422" sldId="283"/>
            <ac:cxnSpMk id="33" creationId="{C790112E-88A0-635B-B4AE-445829A35858}"/>
          </ac:cxnSpMkLst>
        </pc:cxnChg>
        <pc:cxnChg chg="del mod">
          <ac:chgData name="Sreerag  A G" userId="f8f9c2c5-221b-4644-96fd-6ebda48e177d" providerId="ADAL" clId="{A36B6710-239C-46D9-8FB9-1B12732B4CBE}" dt="2023-05-19T12:01:03.354" v="1905" actId="478"/>
          <ac:cxnSpMkLst>
            <pc:docMk/>
            <pc:sldMk cId="2474128422" sldId="283"/>
            <ac:cxnSpMk id="35" creationId="{51F0F9B1-9150-3492-C79C-D1DE7E5FE1FC}"/>
          </ac:cxnSpMkLst>
        </pc:cxnChg>
        <pc:cxnChg chg="mod">
          <ac:chgData name="Sreerag  A G" userId="f8f9c2c5-221b-4644-96fd-6ebda48e177d" providerId="ADAL" clId="{A36B6710-239C-46D9-8FB9-1B12732B4CBE}" dt="2023-05-19T05:09:00.504" v="1888" actId="692"/>
          <ac:cxnSpMkLst>
            <pc:docMk/>
            <pc:sldMk cId="2474128422" sldId="283"/>
            <ac:cxnSpMk id="37" creationId="{D6F7ED42-CD9E-B0F0-BAC1-3417A3CA4133}"/>
          </ac:cxnSpMkLst>
        </pc:cxnChg>
        <pc:cxnChg chg="mod">
          <ac:chgData name="Sreerag  A G" userId="f8f9c2c5-221b-4644-96fd-6ebda48e177d" providerId="ADAL" clId="{A36B6710-239C-46D9-8FB9-1B12732B4CBE}" dt="2023-05-19T05:09:00.504" v="1888" actId="692"/>
          <ac:cxnSpMkLst>
            <pc:docMk/>
            <pc:sldMk cId="2474128422" sldId="283"/>
            <ac:cxnSpMk id="39" creationId="{BD24F34C-24B8-5989-4743-898DEB938B4D}"/>
          </ac:cxnSpMkLst>
        </pc:cxn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354F-2012-4029-9730-271EC3635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C55F-E642-46A2-AC21-9964AA553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1242C-FDCE-4D21-B817-E558F4685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195A9-FA22-4C81-9F51-1591A4449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40D58-B8D1-4908-83F2-66FB7408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6A83-9487-4EB6-8CB2-AD4C3EF5A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38ED3-0025-4F7A-9267-31DD264D0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56656-4618-462B-BCB7-04789B8C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7F2F-AABE-4892-8D4C-C67BF5CA2C98}" type="datetimeFigureOut">
              <a:rPr lang="en-GB" smtClean="0"/>
              <a:t>19/05/2023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46534-FB55-49CF-A2B6-E85308227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60703-50BB-4E5C-A126-DEF6F8148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63F60-ACF9-4F7B-8317-B93A3EF1278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5771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56B33-A575-4453-ACC3-2C4206CF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D3D68-175E-4CFA-9324-7BDA938EE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30B8E-D15F-4A4A-87C6-8D0E25953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08E0E-8AC4-4768-BFEC-32AB2E026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AD9A2-F0AC-49B7-A2EE-E8461BD22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C0028-707D-46D3-8CC3-5FDB72FE0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FEE4E-C111-42F9-8BB6-746E32D5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735DA-7523-4CFF-9DFC-8E4E2619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C3EAE-EB02-4501-9EE5-3BC1AF069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28CF6-4F3B-4542-92C8-25C006568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217DC-0C6D-48B9-81EF-3D00E6BFF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C24F4-66DE-48A8-9D49-40DA37F62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F56F18-AD73-4E71-AF9B-3AB91B7F0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DC409-F581-4FA3-8470-49C1CF2C8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959F-D94F-4A3D-A24D-40E998CA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D3C73D-5419-44B5-AA21-49796EA78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27FCA-52C9-41C4-8066-ED3083E8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A93430-DE59-4BE6-9095-A839C07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99BF92-7A7C-4058-BB24-D42AFCB8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E9ABA-2B03-4C5B-9270-EC42625F7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01FDB-556A-4B27-A9A9-18EAB9D1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slidechef.net/" TargetMode="Externa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968FC9-CCE4-D3F7-183C-A14ADB8CEA03}"/>
              </a:ext>
            </a:extLst>
          </p:cNvPr>
          <p:cNvSpPr txBox="1"/>
          <p:nvPr/>
        </p:nvSpPr>
        <p:spPr>
          <a:xfrm>
            <a:off x="573719" y="404795"/>
            <a:ext cx="3042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Montserrat" pitchFamily="2" charset="0"/>
              </a:rPr>
              <a:t>EMPATHY MAP</a:t>
            </a:r>
            <a:endParaRPr lang="en-IN" sz="2800" b="1" dirty="0"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3E8554-23C6-D256-DEC2-41EB4CF0C5D9}"/>
              </a:ext>
            </a:extLst>
          </p:cNvPr>
          <p:cNvSpPr txBox="1"/>
          <p:nvPr/>
        </p:nvSpPr>
        <p:spPr>
          <a:xfrm>
            <a:off x="818614" y="1831346"/>
            <a:ext cx="9492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A928F8"/>
                </a:solidFill>
                <a:latin typeface="Montserrat" pitchFamily="2" charset="0"/>
              </a:rPr>
              <a:t>HEAR</a:t>
            </a:r>
            <a:endParaRPr lang="en-IN" sz="2000" b="1" dirty="0">
              <a:solidFill>
                <a:srgbClr val="A928F8"/>
              </a:solidFill>
              <a:latin typeface="Montserrat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ADA7FF-9A08-0242-978D-1D6CB1C3EE64}"/>
              </a:ext>
            </a:extLst>
          </p:cNvPr>
          <p:cNvSpPr txBox="1"/>
          <p:nvPr/>
        </p:nvSpPr>
        <p:spPr>
          <a:xfrm>
            <a:off x="818614" y="2276290"/>
            <a:ext cx="439258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endParaRPr lang="en-IN" sz="1100" dirty="0">
              <a:solidFill>
                <a:srgbClr val="000000"/>
              </a:solidFill>
              <a:latin typeface="Montserrat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agna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nostrud</a:t>
            </a:r>
            <a:endParaRPr lang="en-IN" sz="1100" b="1" dirty="0">
              <a:latin typeface="Montserrat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6C01C4-850C-6231-D764-C05EB9611453}"/>
              </a:ext>
            </a:extLst>
          </p:cNvPr>
          <p:cNvSpPr txBox="1"/>
          <p:nvPr/>
        </p:nvSpPr>
        <p:spPr>
          <a:xfrm>
            <a:off x="818614" y="3649209"/>
            <a:ext cx="14766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94E8"/>
                </a:solidFill>
                <a:latin typeface="Montserrat" pitchFamily="2" charset="0"/>
              </a:rPr>
              <a:t>SAY &amp; DO</a:t>
            </a:r>
            <a:endParaRPr lang="en-IN" sz="2000" b="1" dirty="0">
              <a:solidFill>
                <a:srgbClr val="0094E8"/>
              </a:solidFill>
              <a:latin typeface="Montserrat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D3630F-F883-8874-4D9A-08B4B27CD4CF}"/>
              </a:ext>
            </a:extLst>
          </p:cNvPr>
          <p:cNvSpPr txBox="1"/>
          <p:nvPr/>
        </p:nvSpPr>
        <p:spPr>
          <a:xfrm>
            <a:off x="818614" y="4094153"/>
            <a:ext cx="439258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endParaRPr lang="en-IN" sz="1100" dirty="0">
              <a:solidFill>
                <a:srgbClr val="000000"/>
              </a:solidFill>
              <a:latin typeface="Montserrat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agna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nostrud</a:t>
            </a:r>
            <a:endParaRPr lang="en-IN" sz="1100" b="1" dirty="0">
              <a:latin typeface="Montserrat" pitchFamily="2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7027944-9D63-0603-4933-477EF47A72F0}"/>
              </a:ext>
            </a:extLst>
          </p:cNvPr>
          <p:cNvCxnSpPr>
            <a:cxnSpLocks/>
          </p:cNvCxnSpPr>
          <p:nvPr/>
        </p:nvCxnSpPr>
        <p:spPr>
          <a:xfrm>
            <a:off x="677740" y="1692423"/>
            <a:ext cx="0" cy="1308560"/>
          </a:xfrm>
          <a:prstGeom prst="line">
            <a:avLst/>
          </a:prstGeom>
          <a:ln w="38100" cap="rnd">
            <a:solidFill>
              <a:srgbClr val="A92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A1624B0-A1C9-4A91-E251-6F950C8DB5AD}"/>
              </a:ext>
            </a:extLst>
          </p:cNvPr>
          <p:cNvSpPr/>
          <p:nvPr/>
        </p:nvSpPr>
        <p:spPr>
          <a:xfrm>
            <a:off x="677740" y="5412662"/>
            <a:ext cx="2141918" cy="658368"/>
          </a:xfrm>
          <a:prstGeom prst="rect">
            <a:avLst/>
          </a:prstGeom>
          <a:solidFill>
            <a:srgbClr val="A92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Montserrat SemiBold" pitchFamily="2" charset="0"/>
              </a:rPr>
              <a:t>FRUSTRATIONS</a:t>
            </a:r>
            <a:endParaRPr lang="en-IN" sz="1100" dirty="0">
              <a:latin typeface="Montserrat SemiBold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0E2CC4-B934-1CE1-7861-0335285212C3}"/>
              </a:ext>
            </a:extLst>
          </p:cNvPr>
          <p:cNvSpPr/>
          <p:nvPr/>
        </p:nvSpPr>
        <p:spPr>
          <a:xfrm>
            <a:off x="2819658" y="5412662"/>
            <a:ext cx="2141918" cy="658368"/>
          </a:xfrm>
          <a:prstGeom prst="rect">
            <a:avLst/>
          </a:prstGeom>
          <a:solidFill>
            <a:srgbClr val="009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Montserrat SemiBold" pitchFamily="2" charset="0"/>
              </a:rPr>
              <a:t>OBSTACLES</a:t>
            </a:r>
            <a:endParaRPr lang="en-IN" sz="1100" dirty="0">
              <a:latin typeface="Montserrat SemiBold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F2F9174-B61F-B7E6-2B4E-4CE645C04E23}"/>
              </a:ext>
            </a:extLst>
          </p:cNvPr>
          <p:cNvSpPr/>
          <p:nvPr/>
        </p:nvSpPr>
        <p:spPr>
          <a:xfrm>
            <a:off x="6383338" y="5412662"/>
            <a:ext cx="2141918" cy="658368"/>
          </a:xfrm>
          <a:prstGeom prst="rect">
            <a:avLst/>
          </a:prstGeom>
          <a:solidFill>
            <a:srgbClr val="F31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Montserrat SemiBold" pitchFamily="2" charset="0"/>
              </a:rPr>
              <a:t>WANTS/NEEDS</a:t>
            </a:r>
            <a:endParaRPr lang="en-IN" sz="1100" dirty="0">
              <a:latin typeface="Montserrat SemiBold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3DBAEA-E059-F52D-A22A-A98962A55574}"/>
              </a:ext>
            </a:extLst>
          </p:cNvPr>
          <p:cNvSpPr/>
          <p:nvPr/>
        </p:nvSpPr>
        <p:spPr>
          <a:xfrm>
            <a:off x="8525256" y="5412662"/>
            <a:ext cx="2141918" cy="658368"/>
          </a:xfrm>
          <a:prstGeom prst="rect">
            <a:avLst/>
          </a:prstGeom>
          <a:solidFill>
            <a:srgbClr val="F58F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Montserrat SemiBold" pitchFamily="2" charset="0"/>
              </a:rPr>
              <a:t>ACHIEVEMENTS</a:t>
            </a:r>
            <a:endParaRPr lang="en-IN" sz="1100" dirty="0">
              <a:latin typeface="Montserrat SemiBol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0D48420-0EE4-8494-1283-D58875F5E8AF}"/>
              </a:ext>
            </a:extLst>
          </p:cNvPr>
          <p:cNvSpPr txBox="1"/>
          <p:nvPr/>
        </p:nvSpPr>
        <p:spPr>
          <a:xfrm>
            <a:off x="6544711" y="1831346"/>
            <a:ext cx="691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3197C"/>
                </a:solidFill>
                <a:latin typeface="Montserrat" pitchFamily="2" charset="0"/>
              </a:rPr>
              <a:t>SEE</a:t>
            </a:r>
            <a:endParaRPr lang="en-IN" sz="2000" b="1" dirty="0">
              <a:solidFill>
                <a:srgbClr val="F3197C"/>
              </a:solidFill>
              <a:latin typeface="Montserrat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598A23-FA45-B9A3-342F-5433E5E7CA43}"/>
              </a:ext>
            </a:extLst>
          </p:cNvPr>
          <p:cNvSpPr txBox="1"/>
          <p:nvPr/>
        </p:nvSpPr>
        <p:spPr>
          <a:xfrm>
            <a:off x="6544711" y="2276290"/>
            <a:ext cx="439258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endParaRPr lang="en-IN" sz="1100" dirty="0">
              <a:solidFill>
                <a:srgbClr val="000000"/>
              </a:solidFill>
              <a:latin typeface="Montserrat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agna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nostrud</a:t>
            </a:r>
            <a:endParaRPr lang="en-IN" sz="1100" b="1" dirty="0">
              <a:latin typeface="Montserrat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3FF9BC-9DCD-3F42-93AD-A36FF4FD990A}"/>
              </a:ext>
            </a:extLst>
          </p:cNvPr>
          <p:cNvSpPr txBox="1"/>
          <p:nvPr/>
        </p:nvSpPr>
        <p:spPr>
          <a:xfrm>
            <a:off x="6544711" y="3649209"/>
            <a:ext cx="2021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58F53"/>
                </a:solidFill>
                <a:latin typeface="Montserrat" pitchFamily="2" charset="0"/>
              </a:rPr>
              <a:t>THINK &amp; FEEL</a:t>
            </a:r>
            <a:endParaRPr lang="en-IN" sz="2000" b="1" dirty="0">
              <a:solidFill>
                <a:srgbClr val="F58F53"/>
              </a:solidFill>
              <a:latin typeface="Montserrat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C6F6FC-01F8-91C8-3F79-429382B8BEC8}"/>
              </a:ext>
            </a:extLst>
          </p:cNvPr>
          <p:cNvSpPr txBox="1"/>
          <p:nvPr/>
        </p:nvSpPr>
        <p:spPr>
          <a:xfrm>
            <a:off x="6544711" y="4094153"/>
            <a:ext cx="439258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endParaRPr lang="en-IN" sz="1100" dirty="0">
              <a:solidFill>
                <a:srgbClr val="000000"/>
              </a:solidFill>
              <a:latin typeface="Montserrat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agna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nostrud</a:t>
            </a:r>
            <a:endParaRPr lang="en-IN" sz="1100" b="1" dirty="0">
              <a:latin typeface="Montserrat" pitchFamily="2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760132-4A03-857E-EFBB-AAF4E682158F}"/>
              </a:ext>
            </a:extLst>
          </p:cNvPr>
          <p:cNvCxnSpPr>
            <a:cxnSpLocks/>
          </p:cNvCxnSpPr>
          <p:nvPr/>
        </p:nvCxnSpPr>
        <p:spPr>
          <a:xfrm>
            <a:off x="677740" y="1692423"/>
            <a:ext cx="1417390" cy="0"/>
          </a:xfrm>
          <a:prstGeom prst="line">
            <a:avLst/>
          </a:prstGeom>
          <a:ln w="38100" cap="rnd">
            <a:solidFill>
              <a:srgbClr val="A92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073247F-DBAF-91AA-943D-066C3A1F5A45}"/>
              </a:ext>
            </a:extLst>
          </p:cNvPr>
          <p:cNvCxnSpPr>
            <a:cxnSpLocks/>
          </p:cNvCxnSpPr>
          <p:nvPr/>
        </p:nvCxnSpPr>
        <p:spPr>
          <a:xfrm>
            <a:off x="6403837" y="1692423"/>
            <a:ext cx="0" cy="1308560"/>
          </a:xfrm>
          <a:prstGeom prst="line">
            <a:avLst/>
          </a:prstGeom>
          <a:ln w="38100" cap="rnd">
            <a:solidFill>
              <a:srgbClr val="F319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09B88A9-5124-B810-A729-133224C4627D}"/>
              </a:ext>
            </a:extLst>
          </p:cNvPr>
          <p:cNvCxnSpPr>
            <a:cxnSpLocks/>
          </p:cNvCxnSpPr>
          <p:nvPr/>
        </p:nvCxnSpPr>
        <p:spPr>
          <a:xfrm>
            <a:off x="6403837" y="1692423"/>
            <a:ext cx="1417390" cy="0"/>
          </a:xfrm>
          <a:prstGeom prst="line">
            <a:avLst/>
          </a:prstGeom>
          <a:ln w="38100" cap="rnd">
            <a:solidFill>
              <a:srgbClr val="F319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CD96787-5895-3E53-C58B-EE873054913E}"/>
              </a:ext>
            </a:extLst>
          </p:cNvPr>
          <p:cNvCxnSpPr>
            <a:cxnSpLocks/>
          </p:cNvCxnSpPr>
          <p:nvPr/>
        </p:nvCxnSpPr>
        <p:spPr>
          <a:xfrm>
            <a:off x="677740" y="3522232"/>
            <a:ext cx="0" cy="1308560"/>
          </a:xfrm>
          <a:prstGeom prst="line">
            <a:avLst/>
          </a:prstGeom>
          <a:ln w="38100" cap="rnd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3F73B4-0C23-9FFB-3C7D-F2374D2696C9}"/>
              </a:ext>
            </a:extLst>
          </p:cNvPr>
          <p:cNvCxnSpPr>
            <a:cxnSpLocks/>
          </p:cNvCxnSpPr>
          <p:nvPr/>
        </p:nvCxnSpPr>
        <p:spPr>
          <a:xfrm>
            <a:off x="677740" y="3522232"/>
            <a:ext cx="1417390" cy="0"/>
          </a:xfrm>
          <a:prstGeom prst="line">
            <a:avLst/>
          </a:prstGeom>
          <a:ln w="38100" cap="rnd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13C64F0-7498-253B-8612-4838D937B854}"/>
              </a:ext>
            </a:extLst>
          </p:cNvPr>
          <p:cNvCxnSpPr>
            <a:cxnSpLocks/>
          </p:cNvCxnSpPr>
          <p:nvPr/>
        </p:nvCxnSpPr>
        <p:spPr>
          <a:xfrm>
            <a:off x="6403837" y="3522232"/>
            <a:ext cx="0" cy="1308560"/>
          </a:xfrm>
          <a:prstGeom prst="line">
            <a:avLst/>
          </a:prstGeom>
          <a:ln w="38100" cap="rnd">
            <a:solidFill>
              <a:srgbClr val="F58F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C953670-27B0-4CC4-B5B5-26219C31FFCB}"/>
              </a:ext>
            </a:extLst>
          </p:cNvPr>
          <p:cNvCxnSpPr>
            <a:cxnSpLocks/>
          </p:cNvCxnSpPr>
          <p:nvPr/>
        </p:nvCxnSpPr>
        <p:spPr>
          <a:xfrm>
            <a:off x="6403837" y="3522232"/>
            <a:ext cx="1417390" cy="0"/>
          </a:xfrm>
          <a:prstGeom prst="line">
            <a:avLst/>
          </a:prstGeom>
          <a:ln w="38100" cap="rnd">
            <a:solidFill>
              <a:srgbClr val="F58F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78227D3D-24B2-2E2B-D3A2-924DF824AFD9}"/>
              </a:ext>
            </a:extLst>
          </p:cNvPr>
          <p:cNvSpPr txBox="1"/>
          <p:nvPr/>
        </p:nvSpPr>
        <p:spPr>
          <a:xfrm>
            <a:off x="2490882" y="6167192"/>
            <a:ext cx="6575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latin typeface="Montserrat" pitchFamily="2" charset="0"/>
              </a:rPr>
              <a:t>PAIN</a:t>
            </a:r>
            <a:endParaRPr lang="en-IN" sz="1400" b="1" dirty="0">
              <a:solidFill>
                <a:schemeClr val="bg2">
                  <a:lumMod val="10000"/>
                </a:schemeClr>
              </a:solidFill>
              <a:latin typeface="Montserrat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7E1ADCF-75BD-2543-8E57-4EFF3A3872C3}"/>
              </a:ext>
            </a:extLst>
          </p:cNvPr>
          <p:cNvSpPr txBox="1"/>
          <p:nvPr/>
        </p:nvSpPr>
        <p:spPr>
          <a:xfrm>
            <a:off x="8193274" y="6164738"/>
            <a:ext cx="6639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latin typeface="Montserrat" pitchFamily="2" charset="0"/>
              </a:rPr>
              <a:t>GAIN</a:t>
            </a:r>
            <a:endParaRPr lang="en-IN" sz="1400" b="1" dirty="0">
              <a:solidFill>
                <a:schemeClr val="bg2">
                  <a:lumMod val="10000"/>
                </a:schemeClr>
              </a:solidFill>
              <a:latin typeface="Montserrat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88961D6-BAA7-44B6-871C-D8A4E78A6587}"/>
              </a:ext>
            </a:extLst>
          </p:cNvPr>
          <p:cNvSpPr txBox="1"/>
          <p:nvPr/>
        </p:nvSpPr>
        <p:spPr>
          <a:xfrm>
            <a:off x="573719" y="920972"/>
            <a:ext cx="10837859" cy="317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magna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veniam</a:t>
            </a:r>
            <a:endParaRPr lang="en-IN" sz="1100" b="1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54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1E4D8A3-C12C-47B3-BEA4-1FEF6F323941}"/>
              </a:ext>
            </a:extLst>
          </p:cNvPr>
          <p:cNvSpPr txBox="1"/>
          <p:nvPr/>
        </p:nvSpPr>
        <p:spPr>
          <a:xfrm>
            <a:off x="5352514" y="3104258"/>
            <a:ext cx="23985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dirty="0">
                <a:latin typeface="Product Sans" panose="020B0403030502040203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 </a:t>
            </a:r>
            <a:r>
              <a:rPr lang="en-IN" sz="3200" dirty="0">
                <a:latin typeface="Product Sans" panose="020B0403030502040203" pitchFamily="34" charset="0"/>
                <a:ea typeface="Open Sans Semibold" panose="020B0706030804020204" pitchFamily="34" charset="0"/>
                <a:cs typeface="Open Sans Semibold" panose="020B07060308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Chef</a:t>
            </a:r>
            <a:endParaRPr lang="en-IN" sz="3200" dirty="0">
              <a:latin typeface="Product Sans" panose="020B0403030502040203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6BD9661F-F00C-4A75-94BB-B36D35022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737" y="2912383"/>
            <a:ext cx="968524" cy="96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35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968FC9-CCE4-D3F7-183C-A14ADB8CEA03}"/>
              </a:ext>
            </a:extLst>
          </p:cNvPr>
          <p:cNvSpPr txBox="1"/>
          <p:nvPr/>
        </p:nvSpPr>
        <p:spPr>
          <a:xfrm>
            <a:off x="573719" y="404795"/>
            <a:ext cx="3042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Montserrat" pitchFamily="2" charset="0"/>
              </a:rPr>
              <a:t>EMPATHY MAP</a:t>
            </a:r>
            <a:endParaRPr lang="en-IN" sz="28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3E8554-23C6-D256-DEC2-41EB4CF0C5D9}"/>
              </a:ext>
            </a:extLst>
          </p:cNvPr>
          <p:cNvSpPr txBox="1"/>
          <p:nvPr/>
        </p:nvSpPr>
        <p:spPr>
          <a:xfrm>
            <a:off x="818614" y="1831346"/>
            <a:ext cx="9492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A928F8"/>
                </a:solidFill>
                <a:latin typeface="Montserrat" pitchFamily="2" charset="0"/>
              </a:rPr>
              <a:t>HEAR</a:t>
            </a:r>
            <a:endParaRPr lang="en-IN" sz="2000" b="1" dirty="0">
              <a:solidFill>
                <a:srgbClr val="A928F8"/>
              </a:solidFill>
              <a:latin typeface="Montserrat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ADA7FF-9A08-0242-978D-1D6CB1C3EE64}"/>
              </a:ext>
            </a:extLst>
          </p:cNvPr>
          <p:cNvSpPr txBox="1"/>
          <p:nvPr/>
        </p:nvSpPr>
        <p:spPr>
          <a:xfrm>
            <a:off x="818614" y="2276290"/>
            <a:ext cx="439258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endParaRPr lang="en-IN" sz="1100" dirty="0">
              <a:solidFill>
                <a:schemeClr val="bg1"/>
              </a:solidFill>
              <a:latin typeface="Montserrat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agna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nostrud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6C01C4-850C-6231-D764-C05EB9611453}"/>
              </a:ext>
            </a:extLst>
          </p:cNvPr>
          <p:cNvSpPr txBox="1"/>
          <p:nvPr/>
        </p:nvSpPr>
        <p:spPr>
          <a:xfrm>
            <a:off x="818614" y="3649209"/>
            <a:ext cx="14766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94E8"/>
                </a:solidFill>
                <a:latin typeface="Montserrat" pitchFamily="2" charset="0"/>
              </a:rPr>
              <a:t>SAY &amp; DO</a:t>
            </a:r>
            <a:endParaRPr lang="en-IN" sz="2000" b="1" dirty="0">
              <a:solidFill>
                <a:srgbClr val="0094E8"/>
              </a:solidFill>
              <a:latin typeface="Montserrat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D3630F-F883-8874-4D9A-08B4B27CD4CF}"/>
              </a:ext>
            </a:extLst>
          </p:cNvPr>
          <p:cNvSpPr txBox="1"/>
          <p:nvPr/>
        </p:nvSpPr>
        <p:spPr>
          <a:xfrm>
            <a:off x="818614" y="4094153"/>
            <a:ext cx="439258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endParaRPr lang="en-IN" sz="1100" dirty="0">
              <a:solidFill>
                <a:schemeClr val="bg1"/>
              </a:solidFill>
              <a:latin typeface="Montserrat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agna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nostrud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7027944-9D63-0603-4933-477EF47A72F0}"/>
              </a:ext>
            </a:extLst>
          </p:cNvPr>
          <p:cNvCxnSpPr>
            <a:cxnSpLocks/>
          </p:cNvCxnSpPr>
          <p:nvPr/>
        </p:nvCxnSpPr>
        <p:spPr>
          <a:xfrm>
            <a:off x="677740" y="1692423"/>
            <a:ext cx="0" cy="1308560"/>
          </a:xfrm>
          <a:prstGeom prst="line">
            <a:avLst/>
          </a:prstGeom>
          <a:ln w="38100" cap="rnd">
            <a:solidFill>
              <a:srgbClr val="A92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A1624B0-A1C9-4A91-E251-6F950C8DB5AD}"/>
              </a:ext>
            </a:extLst>
          </p:cNvPr>
          <p:cNvSpPr/>
          <p:nvPr/>
        </p:nvSpPr>
        <p:spPr>
          <a:xfrm>
            <a:off x="677740" y="5412662"/>
            <a:ext cx="2141918" cy="658368"/>
          </a:xfrm>
          <a:prstGeom prst="rect">
            <a:avLst/>
          </a:prstGeom>
          <a:solidFill>
            <a:srgbClr val="A92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Montserrat SemiBold" pitchFamily="2" charset="0"/>
              </a:rPr>
              <a:t>FRUSTRATIONS</a:t>
            </a:r>
            <a:endParaRPr lang="en-IN" sz="1100" dirty="0">
              <a:latin typeface="Montserrat SemiBold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0E2CC4-B934-1CE1-7861-0335285212C3}"/>
              </a:ext>
            </a:extLst>
          </p:cNvPr>
          <p:cNvSpPr/>
          <p:nvPr/>
        </p:nvSpPr>
        <p:spPr>
          <a:xfrm>
            <a:off x="2819658" y="5412662"/>
            <a:ext cx="2141918" cy="658368"/>
          </a:xfrm>
          <a:prstGeom prst="rect">
            <a:avLst/>
          </a:prstGeom>
          <a:solidFill>
            <a:srgbClr val="009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Montserrat SemiBold" pitchFamily="2" charset="0"/>
              </a:rPr>
              <a:t>OBSTACLES</a:t>
            </a:r>
            <a:endParaRPr lang="en-IN" sz="1100" dirty="0">
              <a:latin typeface="Montserrat SemiBold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F2F9174-B61F-B7E6-2B4E-4CE645C04E23}"/>
              </a:ext>
            </a:extLst>
          </p:cNvPr>
          <p:cNvSpPr/>
          <p:nvPr/>
        </p:nvSpPr>
        <p:spPr>
          <a:xfrm>
            <a:off x="6383338" y="5412662"/>
            <a:ext cx="2141918" cy="658368"/>
          </a:xfrm>
          <a:prstGeom prst="rect">
            <a:avLst/>
          </a:prstGeom>
          <a:solidFill>
            <a:srgbClr val="F31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Montserrat SemiBold" pitchFamily="2" charset="0"/>
              </a:rPr>
              <a:t>WANTS/NEEDS</a:t>
            </a:r>
            <a:endParaRPr lang="en-IN" sz="1100" dirty="0">
              <a:latin typeface="Montserrat SemiBold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3DBAEA-E059-F52D-A22A-A98962A55574}"/>
              </a:ext>
            </a:extLst>
          </p:cNvPr>
          <p:cNvSpPr/>
          <p:nvPr/>
        </p:nvSpPr>
        <p:spPr>
          <a:xfrm>
            <a:off x="8525256" y="5412662"/>
            <a:ext cx="2141918" cy="658368"/>
          </a:xfrm>
          <a:prstGeom prst="rect">
            <a:avLst/>
          </a:prstGeom>
          <a:solidFill>
            <a:srgbClr val="F58F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Montserrat SemiBold" pitchFamily="2" charset="0"/>
              </a:rPr>
              <a:t>ACHIEVEMENTS</a:t>
            </a:r>
            <a:endParaRPr lang="en-IN" sz="1100" dirty="0">
              <a:latin typeface="Montserrat SemiBol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0D48420-0EE4-8494-1283-D58875F5E8AF}"/>
              </a:ext>
            </a:extLst>
          </p:cNvPr>
          <p:cNvSpPr txBox="1"/>
          <p:nvPr/>
        </p:nvSpPr>
        <p:spPr>
          <a:xfrm>
            <a:off x="6544711" y="1831346"/>
            <a:ext cx="691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3197C"/>
                </a:solidFill>
                <a:latin typeface="Montserrat" pitchFamily="2" charset="0"/>
              </a:rPr>
              <a:t>SEE</a:t>
            </a:r>
            <a:endParaRPr lang="en-IN" sz="2000" b="1" dirty="0">
              <a:solidFill>
                <a:srgbClr val="F3197C"/>
              </a:solidFill>
              <a:latin typeface="Montserrat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598A23-FA45-B9A3-342F-5433E5E7CA43}"/>
              </a:ext>
            </a:extLst>
          </p:cNvPr>
          <p:cNvSpPr txBox="1"/>
          <p:nvPr/>
        </p:nvSpPr>
        <p:spPr>
          <a:xfrm>
            <a:off x="6544711" y="2276290"/>
            <a:ext cx="439258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endParaRPr lang="en-IN" sz="1100" dirty="0">
              <a:solidFill>
                <a:schemeClr val="bg1"/>
              </a:solidFill>
              <a:latin typeface="Montserrat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agna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nostrud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3FF9BC-9DCD-3F42-93AD-A36FF4FD990A}"/>
              </a:ext>
            </a:extLst>
          </p:cNvPr>
          <p:cNvSpPr txBox="1"/>
          <p:nvPr/>
        </p:nvSpPr>
        <p:spPr>
          <a:xfrm>
            <a:off x="6544711" y="3649209"/>
            <a:ext cx="2021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58F53"/>
                </a:solidFill>
                <a:latin typeface="Montserrat" pitchFamily="2" charset="0"/>
              </a:rPr>
              <a:t>THINK &amp; FEEL</a:t>
            </a:r>
            <a:endParaRPr lang="en-IN" sz="2000" b="1" dirty="0">
              <a:solidFill>
                <a:srgbClr val="F58F53"/>
              </a:solidFill>
              <a:latin typeface="Montserrat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C6F6FC-01F8-91C8-3F79-429382B8BEC8}"/>
              </a:ext>
            </a:extLst>
          </p:cNvPr>
          <p:cNvSpPr txBox="1"/>
          <p:nvPr/>
        </p:nvSpPr>
        <p:spPr>
          <a:xfrm>
            <a:off x="6544711" y="4094153"/>
            <a:ext cx="439258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endParaRPr lang="en-IN" sz="1100" dirty="0">
              <a:solidFill>
                <a:schemeClr val="bg1"/>
              </a:solidFill>
              <a:latin typeface="Montserrat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agna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nostrud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760132-4A03-857E-EFBB-AAF4E682158F}"/>
              </a:ext>
            </a:extLst>
          </p:cNvPr>
          <p:cNvCxnSpPr>
            <a:cxnSpLocks/>
          </p:cNvCxnSpPr>
          <p:nvPr/>
        </p:nvCxnSpPr>
        <p:spPr>
          <a:xfrm>
            <a:off x="677740" y="1692423"/>
            <a:ext cx="1417390" cy="0"/>
          </a:xfrm>
          <a:prstGeom prst="line">
            <a:avLst/>
          </a:prstGeom>
          <a:ln w="38100" cap="rnd">
            <a:solidFill>
              <a:srgbClr val="A92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073247F-DBAF-91AA-943D-066C3A1F5A45}"/>
              </a:ext>
            </a:extLst>
          </p:cNvPr>
          <p:cNvCxnSpPr>
            <a:cxnSpLocks/>
          </p:cNvCxnSpPr>
          <p:nvPr/>
        </p:nvCxnSpPr>
        <p:spPr>
          <a:xfrm>
            <a:off x="6403837" y="1692423"/>
            <a:ext cx="0" cy="1308560"/>
          </a:xfrm>
          <a:prstGeom prst="line">
            <a:avLst/>
          </a:prstGeom>
          <a:ln w="38100" cap="rnd">
            <a:solidFill>
              <a:srgbClr val="F319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09B88A9-5124-B810-A729-133224C4627D}"/>
              </a:ext>
            </a:extLst>
          </p:cNvPr>
          <p:cNvCxnSpPr>
            <a:cxnSpLocks/>
          </p:cNvCxnSpPr>
          <p:nvPr/>
        </p:nvCxnSpPr>
        <p:spPr>
          <a:xfrm>
            <a:off x="6403837" y="1692423"/>
            <a:ext cx="1417390" cy="0"/>
          </a:xfrm>
          <a:prstGeom prst="line">
            <a:avLst/>
          </a:prstGeom>
          <a:ln w="38100" cap="rnd">
            <a:solidFill>
              <a:srgbClr val="F319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CD96787-5895-3E53-C58B-EE873054913E}"/>
              </a:ext>
            </a:extLst>
          </p:cNvPr>
          <p:cNvCxnSpPr>
            <a:cxnSpLocks/>
          </p:cNvCxnSpPr>
          <p:nvPr/>
        </p:nvCxnSpPr>
        <p:spPr>
          <a:xfrm>
            <a:off x="677740" y="3522232"/>
            <a:ext cx="0" cy="1308560"/>
          </a:xfrm>
          <a:prstGeom prst="line">
            <a:avLst/>
          </a:prstGeom>
          <a:ln w="38100" cap="rnd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73F73B4-0C23-9FFB-3C7D-F2374D2696C9}"/>
              </a:ext>
            </a:extLst>
          </p:cNvPr>
          <p:cNvCxnSpPr>
            <a:cxnSpLocks/>
          </p:cNvCxnSpPr>
          <p:nvPr/>
        </p:nvCxnSpPr>
        <p:spPr>
          <a:xfrm>
            <a:off x="677740" y="3522232"/>
            <a:ext cx="1417390" cy="0"/>
          </a:xfrm>
          <a:prstGeom prst="line">
            <a:avLst/>
          </a:prstGeom>
          <a:ln w="38100" cap="rnd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13C64F0-7498-253B-8612-4838D937B854}"/>
              </a:ext>
            </a:extLst>
          </p:cNvPr>
          <p:cNvCxnSpPr>
            <a:cxnSpLocks/>
          </p:cNvCxnSpPr>
          <p:nvPr/>
        </p:nvCxnSpPr>
        <p:spPr>
          <a:xfrm>
            <a:off x="6403837" y="3522232"/>
            <a:ext cx="0" cy="1308560"/>
          </a:xfrm>
          <a:prstGeom prst="line">
            <a:avLst/>
          </a:prstGeom>
          <a:ln w="38100" cap="rnd">
            <a:solidFill>
              <a:srgbClr val="F58F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C953670-27B0-4CC4-B5B5-26219C31FFCB}"/>
              </a:ext>
            </a:extLst>
          </p:cNvPr>
          <p:cNvCxnSpPr>
            <a:cxnSpLocks/>
          </p:cNvCxnSpPr>
          <p:nvPr/>
        </p:nvCxnSpPr>
        <p:spPr>
          <a:xfrm>
            <a:off x="6403837" y="3522232"/>
            <a:ext cx="1417390" cy="0"/>
          </a:xfrm>
          <a:prstGeom prst="line">
            <a:avLst/>
          </a:prstGeom>
          <a:ln w="38100" cap="rnd">
            <a:solidFill>
              <a:srgbClr val="F58F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78227D3D-24B2-2E2B-D3A2-924DF824AFD9}"/>
              </a:ext>
            </a:extLst>
          </p:cNvPr>
          <p:cNvSpPr txBox="1"/>
          <p:nvPr/>
        </p:nvSpPr>
        <p:spPr>
          <a:xfrm>
            <a:off x="2490882" y="6167192"/>
            <a:ext cx="6575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Montserrat" pitchFamily="2" charset="0"/>
              </a:rPr>
              <a:t>PAIN</a:t>
            </a:r>
            <a:endParaRPr lang="en-IN" sz="14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7E1ADCF-75BD-2543-8E57-4EFF3A3872C3}"/>
              </a:ext>
            </a:extLst>
          </p:cNvPr>
          <p:cNvSpPr txBox="1"/>
          <p:nvPr/>
        </p:nvSpPr>
        <p:spPr>
          <a:xfrm>
            <a:off x="8193274" y="6164738"/>
            <a:ext cx="6639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Montserrat" pitchFamily="2" charset="0"/>
              </a:rPr>
              <a:t>GAIN</a:t>
            </a:r>
            <a:endParaRPr lang="en-IN" sz="14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88961D6-BAA7-44B6-871C-D8A4E78A6587}"/>
              </a:ext>
            </a:extLst>
          </p:cNvPr>
          <p:cNvSpPr txBox="1"/>
          <p:nvPr/>
        </p:nvSpPr>
        <p:spPr>
          <a:xfrm>
            <a:off x="573719" y="920972"/>
            <a:ext cx="10837859" cy="317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magna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veniam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073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A95152-75A6-C03B-FE3F-07FD8506D948}"/>
              </a:ext>
            </a:extLst>
          </p:cNvPr>
          <p:cNvSpPr/>
          <p:nvPr/>
        </p:nvSpPr>
        <p:spPr>
          <a:xfrm>
            <a:off x="695325" y="2672539"/>
            <a:ext cx="5132387" cy="1559735"/>
          </a:xfrm>
          <a:prstGeom prst="roundRect">
            <a:avLst/>
          </a:prstGeom>
          <a:solidFill>
            <a:srgbClr val="0094E8">
              <a:alpha val="5000"/>
            </a:srgbClr>
          </a:solidFill>
          <a:ln w="25400">
            <a:solidFill>
              <a:srgbClr val="0094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3436D22-1512-C737-1215-3447BD9CCDBC}"/>
              </a:ext>
            </a:extLst>
          </p:cNvPr>
          <p:cNvSpPr/>
          <p:nvPr/>
        </p:nvSpPr>
        <p:spPr>
          <a:xfrm>
            <a:off x="887690" y="2887980"/>
            <a:ext cx="1107162" cy="112885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Montserrat SemiBold" pitchFamily="2" charset="0"/>
              </a:rPr>
              <a:t>SAYS</a:t>
            </a:r>
            <a:endParaRPr lang="en-IN" sz="1400" dirty="0">
              <a:solidFill>
                <a:schemeClr val="bg2">
                  <a:lumMod val="10000"/>
                </a:schemeClr>
              </a:solidFill>
              <a:latin typeface="Montserrat SemiBold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93E2051-F933-3B3A-CFF3-348304E146BA}"/>
              </a:ext>
            </a:extLst>
          </p:cNvPr>
          <p:cNvSpPr/>
          <p:nvPr/>
        </p:nvSpPr>
        <p:spPr>
          <a:xfrm>
            <a:off x="695325" y="4526740"/>
            <a:ext cx="5132387" cy="1559735"/>
          </a:xfrm>
          <a:prstGeom prst="roundRect">
            <a:avLst/>
          </a:prstGeom>
          <a:solidFill>
            <a:srgbClr val="A928F8">
              <a:alpha val="5000"/>
            </a:srgbClr>
          </a:solidFill>
          <a:ln w="25400">
            <a:solidFill>
              <a:srgbClr val="A92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37DFC57-6437-9BF8-E749-8B070E0FD998}"/>
              </a:ext>
            </a:extLst>
          </p:cNvPr>
          <p:cNvSpPr/>
          <p:nvPr/>
        </p:nvSpPr>
        <p:spPr>
          <a:xfrm>
            <a:off x="887690" y="4742181"/>
            <a:ext cx="1107162" cy="112885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Montserrat SemiBold" pitchFamily="2" charset="0"/>
              </a:rPr>
              <a:t>DOES</a:t>
            </a:r>
            <a:endParaRPr lang="en-IN" sz="1400" dirty="0">
              <a:solidFill>
                <a:schemeClr val="bg2">
                  <a:lumMod val="10000"/>
                </a:schemeClr>
              </a:solidFill>
              <a:latin typeface="Montserrat SemiBold" pitchFamily="2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D2565C5-1073-5E09-D1C2-2B6264CFFC81}"/>
              </a:ext>
            </a:extLst>
          </p:cNvPr>
          <p:cNvSpPr/>
          <p:nvPr/>
        </p:nvSpPr>
        <p:spPr>
          <a:xfrm>
            <a:off x="6364288" y="2672539"/>
            <a:ext cx="5132387" cy="1559735"/>
          </a:xfrm>
          <a:prstGeom prst="roundRect">
            <a:avLst/>
          </a:prstGeom>
          <a:solidFill>
            <a:srgbClr val="F58F53">
              <a:alpha val="5000"/>
            </a:srgbClr>
          </a:solidFill>
          <a:ln w="25400">
            <a:solidFill>
              <a:srgbClr val="F58F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756ACB9-4427-D1D4-D98F-6EC2D904EFED}"/>
              </a:ext>
            </a:extLst>
          </p:cNvPr>
          <p:cNvSpPr/>
          <p:nvPr/>
        </p:nvSpPr>
        <p:spPr>
          <a:xfrm>
            <a:off x="6556653" y="2887980"/>
            <a:ext cx="1107162" cy="112885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Montserrat SemiBold" pitchFamily="2" charset="0"/>
              </a:rPr>
              <a:t>THINKS</a:t>
            </a:r>
            <a:endParaRPr lang="en-IN" sz="1400" dirty="0">
              <a:solidFill>
                <a:schemeClr val="bg2">
                  <a:lumMod val="10000"/>
                </a:schemeClr>
              </a:solidFill>
              <a:latin typeface="Montserrat SemiBold" pitchFamily="2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8879673-6516-E6DA-5C9B-DE91CF3B57C6}"/>
              </a:ext>
            </a:extLst>
          </p:cNvPr>
          <p:cNvSpPr/>
          <p:nvPr/>
        </p:nvSpPr>
        <p:spPr>
          <a:xfrm>
            <a:off x="6364288" y="4526740"/>
            <a:ext cx="5132387" cy="1559735"/>
          </a:xfrm>
          <a:prstGeom prst="roundRect">
            <a:avLst/>
          </a:prstGeom>
          <a:solidFill>
            <a:srgbClr val="F3197C">
              <a:alpha val="5000"/>
            </a:srgbClr>
          </a:solidFill>
          <a:ln w="25400">
            <a:solidFill>
              <a:srgbClr val="F31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71635A-E533-76B2-11D0-2AF3BE1D5E6B}"/>
              </a:ext>
            </a:extLst>
          </p:cNvPr>
          <p:cNvSpPr/>
          <p:nvPr/>
        </p:nvSpPr>
        <p:spPr>
          <a:xfrm>
            <a:off x="6556653" y="4742181"/>
            <a:ext cx="1107162" cy="112885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Montserrat SemiBold" pitchFamily="2" charset="0"/>
              </a:rPr>
              <a:t>FEELS</a:t>
            </a:r>
            <a:endParaRPr lang="en-IN" sz="1400" dirty="0">
              <a:solidFill>
                <a:schemeClr val="bg2">
                  <a:lumMod val="10000"/>
                </a:schemeClr>
              </a:solidFill>
              <a:latin typeface="Montserrat SemiBold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04FEB-BFF5-583B-6EEE-60D5694DA33C}"/>
              </a:ext>
            </a:extLst>
          </p:cNvPr>
          <p:cNvSpPr txBox="1"/>
          <p:nvPr/>
        </p:nvSpPr>
        <p:spPr>
          <a:xfrm>
            <a:off x="2116772" y="3039697"/>
            <a:ext cx="344964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in a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adtin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magna</a:t>
            </a:r>
            <a:endParaRPr lang="en-IN" sz="1100" b="1" dirty="0">
              <a:latin typeface="Montserrat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8A7D0E-F7A5-0073-1536-DDCAC19B40F4}"/>
              </a:ext>
            </a:extLst>
          </p:cNvPr>
          <p:cNvSpPr txBox="1"/>
          <p:nvPr/>
        </p:nvSpPr>
        <p:spPr>
          <a:xfrm>
            <a:off x="2116772" y="4893897"/>
            <a:ext cx="344964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in a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adtin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magna</a:t>
            </a:r>
            <a:endParaRPr lang="en-IN" sz="1100" b="1" dirty="0">
              <a:latin typeface="Montserrat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E4931C-0995-1681-CC52-99E29AA0A9D4}"/>
              </a:ext>
            </a:extLst>
          </p:cNvPr>
          <p:cNvSpPr txBox="1"/>
          <p:nvPr/>
        </p:nvSpPr>
        <p:spPr>
          <a:xfrm>
            <a:off x="7785735" y="3039697"/>
            <a:ext cx="344964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in a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adtin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magna</a:t>
            </a:r>
            <a:endParaRPr lang="en-IN" sz="1100" b="1" dirty="0">
              <a:latin typeface="Montserrat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4D513F-AE70-54CD-51DB-443109130C45}"/>
              </a:ext>
            </a:extLst>
          </p:cNvPr>
          <p:cNvSpPr txBox="1"/>
          <p:nvPr/>
        </p:nvSpPr>
        <p:spPr>
          <a:xfrm>
            <a:off x="7785735" y="4893897"/>
            <a:ext cx="344964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in a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adtin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magna</a:t>
            </a:r>
            <a:endParaRPr lang="en-IN" sz="1100" b="1" dirty="0">
              <a:latin typeface="Montserrat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DE1EF78-2211-B428-BA6C-EB176B41F414}"/>
              </a:ext>
            </a:extLst>
          </p:cNvPr>
          <p:cNvSpPr txBox="1"/>
          <p:nvPr/>
        </p:nvSpPr>
        <p:spPr>
          <a:xfrm>
            <a:off x="4471238" y="404795"/>
            <a:ext cx="3042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Montserrat" pitchFamily="2" charset="0"/>
              </a:rPr>
              <a:t>EMPATHY MAP</a:t>
            </a:r>
            <a:endParaRPr lang="en-IN" sz="2800" b="1" dirty="0">
              <a:latin typeface="Montserrat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4095FA-195C-4AB5-52F8-ECEEA1C064FE}"/>
              </a:ext>
            </a:extLst>
          </p:cNvPr>
          <p:cNvSpPr txBox="1"/>
          <p:nvPr/>
        </p:nvSpPr>
        <p:spPr>
          <a:xfrm>
            <a:off x="573719" y="920972"/>
            <a:ext cx="10837859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magna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aliqua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. Ut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nostrud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exercitation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ullamco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laboris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nisi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aliquip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ex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ea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commodo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consequat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d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uis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aute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irure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in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reprehenderit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in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voluptate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velit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esse</a:t>
            </a:r>
            <a:endParaRPr lang="en-IN" sz="1100" b="1" dirty="0">
              <a:latin typeface="Montserrat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F88C344-DA59-0D75-E68D-B13F17A62A80}"/>
              </a:ext>
            </a:extLst>
          </p:cNvPr>
          <p:cNvCxnSpPr>
            <a:cxnSpLocks/>
          </p:cNvCxnSpPr>
          <p:nvPr/>
        </p:nvCxnSpPr>
        <p:spPr>
          <a:xfrm>
            <a:off x="699382" y="2312557"/>
            <a:ext cx="5144206" cy="0"/>
          </a:xfrm>
          <a:prstGeom prst="line">
            <a:avLst/>
          </a:prstGeom>
          <a:ln w="38100" cap="rnd">
            <a:gradFill>
              <a:gsLst>
                <a:gs pos="100000">
                  <a:srgbClr val="A928F8"/>
                </a:gs>
                <a:gs pos="0">
                  <a:srgbClr val="0094E8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A9A3004-8CA8-F068-B82F-E457F85EE307}"/>
              </a:ext>
            </a:extLst>
          </p:cNvPr>
          <p:cNvCxnSpPr>
            <a:cxnSpLocks/>
          </p:cNvCxnSpPr>
          <p:nvPr/>
        </p:nvCxnSpPr>
        <p:spPr>
          <a:xfrm>
            <a:off x="6364288" y="2312557"/>
            <a:ext cx="5132387" cy="0"/>
          </a:xfrm>
          <a:prstGeom prst="line">
            <a:avLst/>
          </a:prstGeom>
          <a:ln w="38100" cap="rnd">
            <a:gradFill>
              <a:gsLst>
                <a:gs pos="100000">
                  <a:srgbClr val="F3197C"/>
                </a:gs>
                <a:gs pos="0">
                  <a:srgbClr val="F58F53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8CAFA8F-0172-77E4-4A3B-4873C511106A}"/>
              </a:ext>
            </a:extLst>
          </p:cNvPr>
          <p:cNvSpPr txBox="1"/>
          <p:nvPr/>
        </p:nvSpPr>
        <p:spPr>
          <a:xfrm>
            <a:off x="2834959" y="1740782"/>
            <a:ext cx="853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Montserrat SemiBold" pitchFamily="2" charset="0"/>
              </a:rPr>
              <a:t>PAIN</a:t>
            </a:r>
            <a:endParaRPr lang="en-IN" sz="2000" dirty="0">
              <a:latin typeface="Montserrat SemiBold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60E37E-C2EB-E04C-5039-341A3BBBB7D0}"/>
              </a:ext>
            </a:extLst>
          </p:cNvPr>
          <p:cNvSpPr txBox="1"/>
          <p:nvPr/>
        </p:nvSpPr>
        <p:spPr>
          <a:xfrm>
            <a:off x="8497510" y="1740782"/>
            <a:ext cx="865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Montserrat SemiBold" pitchFamily="2" charset="0"/>
              </a:rPr>
              <a:t>GAIN</a:t>
            </a:r>
            <a:endParaRPr lang="en-IN" sz="2000" dirty="0">
              <a:latin typeface="Montserra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009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A95152-75A6-C03B-FE3F-07FD8506D948}"/>
              </a:ext>
            </a:extLst>
          </p:cNvPr>
          <p:cNvSpPr/>
          <p:nvPr/>
        </p:nvSpPr>
        <p:spPr>
          <a:xfrm>
            <a:off x="695325" y="2672539"/>
            <a:ext cx="5132387" cy="1559735"/>
          </a:xfrm>
          <a:prstGeom prst="roundRect">
            <a:avLst/>
          </a:prstGeom>
          <a:solidFill>
            <a:srgbClr val="0094E8">
              <a:alpha val="5000"/>
            </a:srgbClr>
          </a:solidFill>
          <a:ln w="25400">
            <a:solidFill>
              <a:srgbClr val="0094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3436D22-1512-C737-1215-3447BD9CCDBC}"/>
              </a:ext>
            </a:extLst>
          </p:cNvPr>
          <p:cNvSpPr/>
          <p:nvPr/>
        </p:nvSpPr>
        <p:spPr>
          <a:xfrm>
            <a:off x="887690" y="2887980"/>
            <a:ext cx="1107162" cy="1128854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Montserrat SemiBold" pitchFamily="2" charset="0"/>
              </a:rPr>
              <a:t>SAYS</a:t>
            </a:r>
            <a:endParaRPr lang="en-IN" sz="1400" dirty="0">
              <a:solidFill>
                <a:schemeClr val="bg1"/>
              </a:solidFill>
              <a:latin typeface="Montserrat SemiBold" pitchFamily="2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93E2051-F933-3B3A-CFF3-348304E146BA}"/>
              </a:ext>
            </a:extLst>
          </p:cNvPr>
          <p:cNvSpPr/>
          <p:nvPr/>
        </p:nvSpPr>
        <p:spPr>
          <a:xfrm>
            <a:off x="695325" y="4526740"/>
            <a:ext cx="5132387" cy="1559735"/>
          </a:xfrm>
          <a:prstGeom prst="roundRect">
            <a:avLst/>
          </a:prstGeom>
          <a:solidFill>
            <a:srgbClr val="A928F8">
              <a:alpha val="5000"/>
            </a:srgbClr>
          </a:solidFill>
          <a:ln w="25400">
            <a:solidFill>
              <a:srgbClr val="A92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37DFC57-6437-9BF8-E749-8B070E0FD998}"/>
              </a:ext>
            </a:extLst>
          </p:cNvPr>
          <p:cNvSpPr/>
          <p:nvPr/>
        </p:nvSpPr>
        <p:spPr>
          <a:xfrm>
            <a:off x="887690" y="4742181"/>
            <a:ext cx="1107162" cy="1128854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Montserrat SemiBold" pitchFamily="2" charset="0"/>
              </a:rPr>
              <a:t>DOES</a:t>
            </a:r>
            <a:endParaRPr lang="en-IN" sz="1400" dirty="0">
              <a:solidFill>
                <a:schemeClr val="bg1"/>
              </a:solidFill>
              <a:latin typeface="Montserrat SemiBold" pitchFamily="2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D2565C5-1073-5E09-D1C2-2B6264CFFC81}"/>
              </a:ext>
            </a:extLst>
          </p:cNvPr>
          <p:cNvSpPr/>
          <p:nvPr/>
        </p:nvSpPr>
        <p:spPr>
          <a:xfrm>
            <a:off x="6364288" y="2672539"/>
            <a:ext cx="5132387" cy="1559735"/>
          </a:xfrm>
          <a:prstGeom prst="roundRect">
            <a:avLst/>
          </a:prstGeom>
          <a:solidFill>
            <a:srgbClr val="F58F53">
              <a:alpha val="5000"/>
            </a:srgbClr>
          </a:solidFill>
          <a:ln w="25400">
            <a:solidFill>
              <a:srgbClr val="F58F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756ACB9-4427-D1D4-D98F-6EC2D904EFED}"/>
              </a:ext>
            </a:extLst>
          </p:cNvPr>
          <p:cNvSpPr/>
          <p:nvPr/>
        </p:nvSpPr>
        <p:spPr>
          <a:xfrm>
            <a:off x="6556653" y="2887980"/>
            <a:ext cx="1107162" cy="1128854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Montserrat SemiBold" pitchFamily="2" charset="0"/>
              </a:rPr>
              <a:t>THINKS</a:t>
            </a:r>
            <a:endParaRPr lang="en-IN" sz="1400" dirty="0">
              <a:solidFill>
                <a:schemeClr val="bg1"/>
              </a:solidFill>
              <a:latin typeface="Montserrat SemiBold" pitchFamily="2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8879673-6516-E6DA-5C9B-DE91CF3B57C6}"/>
              </a:ext>
            </a:extLst>
          </p:cNvPr>
          <p:cNvSpPr/>
          <p:nvPr/>
        </p:nvSpPr>
        <p:spPr>
          <a:xfrm>
            <a:off x="6364288" y="4526740"/>
            <a:ext cx="5132387" cy="1559735"/>
          </a:xfrm>
          <a:prstGeom prst="roundRect">
            <a:avLst/>
          </a:prstGeom>
          <a:solidFill>
            <a:srgbClr val="F3197C">
              <a:alpha val="5000"/>
            </a:srgbClr>
          </a:solidFill>
          <a:ln w="25400">
            <a:solidFill>
              <a:srgbClr val="F31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71635A-E533-76B2-11D0-2AF3BE1D5E6B}"/>
              </a:ext>
            </a:extLst>
          </p:cNvPr>
          <p:cNvSpPr/>
          <p:nvPr/>
        </p:nvSpPr>
        <p:spPr>
          <a:xfrm>
            <a:off x="6556653" y="4742181"/>
            <a:ext cx="1107162" cy="1128854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Montserrat SemiBold" pitchFamily="2" charset="0"/>
              </a:rPr>
              <a:t>FEELS</a:t>
            </a:r>
            <a:endParaRPr lang="en-IN" sz="1400" dirty="0">
              <a:solidFill>
                <a:schemeClr val="bg1"/>
              </a:solidFill>
              <a:latin typeface="Montserrat SemiBold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04FEB-BFF5-583B-6EEE-60D5694DA33C}"/>
              </a:ext>
            </a:extLst>
          </p:cNvPr>
          <p:cNvSpPr txBox="1"/>
          <p:nvPr/>
        </p:nvSpPr>
        <p:spPr>
          <a:xfrm>
            <a:off x="2116772" y="3039697"/>
            <a:ext cx="344964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in a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adtin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magna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88A7D0E-F7A5-0073-1536-DDCAC19B40F4}"/>
              </a:ext>
            </a:extLst>
          </p:cNvPr>
          <p:cNvSpPr txBox="1"/>
          <p:nvPr/>
        </p:nvSpPr>
        <p:spPr>
          <a:xfrm>
            <a:off x="2116772" y="4893897"/>
            <a:ext cx="344964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in a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adtin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magna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E4931C-0995-1681-CC52-99E29AA0A9D4}"/>
              </a:ext>
            </a:extLst>
          </p:cNvPr>
          <p:cNvSpPr txBox="1"/>
          <p:nvPr/>
        </p:nvSpPr>
        <p:spPr>
          <a:xfrm>
            <a:off x="7785735" y="3039697"/>
            <a:ext cx="344964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in a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adtin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magna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4D513F-AE70-54CD-51DB-443109130C45}"/>
              </a:ext>
            </a:extLst>
          </p:cNvPr>
          <p:cNvSpPr txBox="1"/>
          <p:nvPr/>
        </p:nvSpPr>
        <p:spPr>
          <a:xfrm>
            <a:off x="7785735" y="4893897"/>
            <a:ext cx="344964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in a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adtin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magna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DE1EF78-2211-B428-BA6C-EB176B41F414}"/>
              </a:ext>
            </a:extLst>
          </p:cNvPr>
          <p:cNvSpPr txBox="1"/>
          <p:nvPr/>
        </p:nvSpPr>
        <p:spPr>
          <a:xfrm>
            <a:off x="4471238" y="404795"/>
            <a:ext cx="3042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Montserrat" pitchFamily="2" charset="0"/>
              </a:rPr>
              <a:t>EMPATHY MAP</a:t>
            </a:r>
            <a:endParaRPr lang="en-IN" sz="28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4095FA-195C-4AB5-52F8-ECEEA1C064FE}"/>
              </a:ext>
            </a:extLst>
          </p:cNvPr>
          <p:cNvSpPr txBox="1"/>
          <p:nvPr/>
        </p:nvSpPr>
        <p:spPr>
          <a:xfrm>
            <a:off x="573719" y="920972"/>
            <a:ext cx="10837859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sed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magna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aliqua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. Ut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veniam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quis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nostrud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exercitation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ullamco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laboris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nisi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aliquip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ex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ea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commodo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consequat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d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uis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aute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irure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in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reprehenderit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in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voluptate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velit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esse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F88C344-DA59-0D75-E68D-B13F17A62A80}"/>
              </a:ext>
            </a:extLst>
          </p:cNvPr>
          <p:cNvCxnSpPr>
            <a:cxnSpLocks/>
          </p:cNvCxnSpPr>
          <p:nvPr/>
        </p:nvCxnSpPr>
        <p:spPr>
          <a:xfrm>
            <a:off x="699382" y="2312557"/>
            <a:ext cx="5144206" cy="0"/>
          </a:xfrm>
          <a:prstGeom prst="line">
            <a:avLst/>
          </a:prstGeom>
          <a:ln w="38100" cap="rnd">
            <a:gradFill>
              <a:gsLst>
                <a:gs pos="100000">
                  <a:srgbClr val="A928F8"/>
                </a:gs>
                <a:gs pos="0">
                  <a:srgbClr val="0094E8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A9A3004-8CA8-F068-B82F-E457F85EE307}"/>
              </a:ext>
            </a:extLst>
          </p:cNvPr>
          <p:cNvCxnSpPr>
            <a:cxnSpLocks/>
          </p:cNvCxnSpPr>
          <p:nvPr/>
        </p:nvCxnSpPr>
        <p:spPr>
          <a:xfrm>
            <a:off x="6364288" y="2312557"/>
            <a:ext cx="5132387" cy="0"/>
          </a:xfrm>
          <a:prstGeom prst="line">
            <a:avLst/>
          </a:prstGeom>
          <a:ln w="38100" cap="rnd">
            <a:gradFill>
              <a:gsLst>
                <a:gs pos="100000">
                  <a:srgbClr val="F3197C"/>
                </a:gs>
                <a:gs pos="0">
                  <a:srgbClr val="F58F53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8CAFA8F-0172-77E4-4A3B-4873C511106A}"/>
              </a:ext>
            </a:extLst>
          </p:cNvPr>
          <p:cNvSpPr txBox="1"/>
          <p:nvPr/>
        </p:nvSpPr>
        <p:spPr>
          <a:xfrm>
            <a:off x="2834959" y="1740782"/>
            <a:ext cx="853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Montserrat SemiBold" pitchFamily="2" charset="0"/>
              </a:rPr>
              <a:t>PAIN</a:t>
            </a:r>
            <a:endParaRPr lang="en-IN" sz="2000" dirty="0">
              <a:solidFill>
                <a:schemeClr val="bg1"/>
              </a:solidFill>
              <a:latin typeface="Montserrat SemiBold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60E37E-C2EB-E04C-5039-341A3BBBB7D0}"/>
              </a:ext>
            </a:extLst>
          </p:cNvPr>
          <p:cNvSpPr txBox="1"/>
          <p:nvPr/>
        </p:nvSpPr>
        <p:spPr>
          <a:xfrm>
            <a:off x="8497510" y="1740782"/>
            <a:ext cx="865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Montserrat SemiBold" pitchFamily="2" charset="0"/>
              </a:rPr>
              <a:t>GAIN</a:t>
            </a:r>
            <a:endParaRPr lang="en-IN" sz="2000" dirty="0">
              <a:solidFill>
                <a:schemeClr val="bg1"/>
              </a:solidFill>
              <a:latin typeface="Montserra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88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38F5D44F-884E-3E79-73C9-254A769F5E79}"/>
              </a:ext>
            </a:extLst>
          </p:cNvPr>
          <p:cNvSpPr txBox="1"/>
          <p:nvPr/>
        </p:nvSpPr>
        <p:spPr>
          <a:xfrm>
            <a:off x="4471238" y="404795"/>
            <a:ext cx="3042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Montserrat" pitchFamily="2" charset="0"/>
              </a:rPr>
              <a:t>EMPATHY MAP</a:t>
            </a:r>
            <a:endParaRPr lang="en-IN" sz="2800" b="1" dirty="0">
              <a:latin typeface="Montserrat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653A536-B0E7-8E6E-5D2F-5D1ABF96F971}"/>
              </a:ext>
            </a:extLst>
          </p:cNvPr>
          <p:cNvSpPr txBox="1"/>
          <p:nvPr/>
        </p:nvSpPr>
        <p:spPr>
          <a:xfrm>
            <a:off x="573719" y="920972"/>
            <a:ext cx="10837859" cy="317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labore et dolore magna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veniam</a:t>
            </a:r>
            <a:endParaRPr lang="en-IN" sz="1100" b="1" dirty="0">
              <a:latin typeface="Montserrat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9A74A95A-0739-115F-F38E-8776CAFF134C}"/>
              </a:ext>
            </a:extLst>
          </p:cNvPr>
          <p:cNvGrpSpPr/>
          <p:nvPr/>
        </p:nvGrpSpPr>
        <p:grpSpPr>
          <a:xfrm rot="16200000">
            <a:off x="5138294" y="2106541"/>
            <a:ext cx="1952008" cy="4158200"/>
            <a:chOff x="5676601" y="52"/>
            <a:chExt cx="3118850" cy="6643815"/>
          </a:xfrm>
          <a:solidFill>
            <a:schemeClr val="bg1">
              <a:lumMod val="85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7611B56-005D-353D-FC50-ED67602C0AEF}"/>
                </a:ext>
              </a:extLst>
            </p:cNvPr>
            <p:cNvSpPr/>
            <p:nvPr/>
          </p:nvSpPr>
          <p:spPr>
            <a:xfrm>
              <a:off x="5676601" y="52"/>
              <a:ext cx="3118850" cy="6643815"/>
            </a:xfrm>
            <a:custGeom>
              <a:avLst/>
              <a:gdLst>
                <a:gd name="connsiteX0" fmla="*/ 2857132 w 3118850"/>
                <a:gd name="connsiteY0" fmla="*/ 2025675 h 6643815"/>
                <a:gd name="connsiteX1" fmla="*/ 2144210 w 3118850"/>
                <a:gd name="connsiteY1" fmla="*/ 968117 h 6643815"/>
                <a:gd name="connsiteX2" fmla="*/ 1086652 w 3118850"/>
                <a:gd name="connsiteY2" fmla="*/ 255195 h 6643815"/>
                <a:gd name="connsiteX3" fmla="*/ 1710 w 3118850"/>
                <a:gd name="connsiteY3" fmla="*/ 0 h 6643815"/>
                <a:gd name="connsiteX4" fmla="*/ 1710 w 3118850"/>
                <a:gd name="connsiteY4" fmla="*/ 15705 h 6643815"/>
                <a:gd name="connsiteX5" fmla="*/ 1080576 w 3118850"/>
                <a:gd name="connsiteY5" fmla="*/ 269611 h 6643815"/>
                <a:gd name="connsiteX6" fmla="*/ 2133162 w 3118850"/>
                <a:gd name="connsiteY6" fmla="*/ 979166 h 6643815"/>
                <a:gd name="connsiteX7" fmla="*/ 2842742 w 3118850"/>
                <a:gd name="connsiteY7" fmla="*/ 2031752 h 6643815"/>
                <a:gd name="connsiteX8" fmla="*/ 3103173 w 3118850"/>
                <a:gd name="connsiteY8" fmla="*/ 3321014 h 6643815"/>
                <a:gd name="connsiteX9" fmla="*/ 2842742 w 3118850"/>
                <a:gd name="connsiteY9" fmla="*/ 4610302 h 6643815"/>
                <a:gd name="connsiteX10" fmla="*/ 2133162 w 3118850"/>
                <a:gd name="connsiteY10" fmla="*/ 5662888 h 6643815"/>
                <a:gd name="connsiteX11" fmla="*/ 1080576 w 3118850"/>
                <a:gd name="connsiteY11" fmla="*/ 6372442 h 6643815"/>
                <a:gd name="connsiteX12" fmla="*/ 0 w 3118850"/>
                <a:gd name="connsiteY12" fmla="*/ 6628085 h 6643815"/>
                <a:gd name="connsiteX13" fmla="*/ 0 w 3118850"/>
                <a:gd name="connsiteY13" fmla="*/ 6643816 h 6643815"/>
                <a:gd name="connsiteX14" fmla="*/ 1086679 w 3118850"/>
                <a:gd name="connsiteY14" fmla="*/ 6386884 h 6643815"/>
                <a:gd name="connsiteX15" fmla="*/ 2144237 w 3118850"/>
                <a:gd name="connsiteY15" fmla="*/ 5673963 h 6643815"/>
                <a:gd name="connsiteX16" fmla="*/ 2857158 w 3118850"/>
                <a:gd name="connsiteY16" fmla="*/ 4616405 h 6643815"/>
                <a:gd name="connsiteX17" fmla="*/ 3118851 w 3118850"/>
                <a:gd name="connsiteY17" fmla="*/ 3321040 h 6643815"/>
                <a:gd name="connsiteX18" fmla="*/ 2857158 w 3118850"/>
                <a:gd name="connsiteY18" fmla="*/ 2025701 h 664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18850" h="6643815">
                  <a:moveTo>
                    <a:pt x="2857132" y="2025675"/>
                  </a:moveTo>
                  <a:cubicBezTo>
                    <a:pt x="2689536" y="1629400"/>
                    <a:pt x="2449677" y="1273584"/>
                    <a:pt x="2144210" y="968117"/>
                  </a:cubicBezTo>
                  <a:cubicBezTo>
                    <a:pt x="1838744" y="662651"/>
                    <a:pt x="1482928" y="422792"/>
                    <a:pt x="1086652" y="255195"/>
                  </a:cubicBezTo>
                  <a:cubicBezTo>
                    <a:pt x="740543" y="108802"/>
                    <a:pt x="376467" y="23281"/>
                    <a:pt x="1710" y="0"/>
                  </a:cubicBezTo>
                  <a:lnTo>
                    <a:pt x="1710" y="15705"/>
                  </a:lnTo>
                  <a:cubicBezTo>
                    <a:pt x="374388" y="38933"/>
                    <a:pt x="736413" y="124060"/>
                    <a:pt x="1080576" y="269611"/>
                  </a:cubicBezTo>
                  <a:cubicBezTo>
                    <a:pt x="1474983" y="436418"/>
                    <a:pt x="1829142" y="675172"/>
                    <a:pt x="2133162" y="979166"/>
                  </a:cubicBezTo>
                  <a:cubicBezTo>
                    <a:pt x="2437155" y="1283185"/>
                    <a:pt x="2675909" y="1637344"/>
                    <a:pt x="2842742" y="2031752"/>
                  </a:cubicBezTo>
                  <a:cubicBezTo>
                    <a:pt x="3015547" y="2440364"/>
                    <a:pt x="3103173" y="2874125"/>
                    <a:pt x="3103173" y="3321014"/>
                  </a:cubicBezTo>
                  <a:cubicBezTo>
                    <a:pt x="3103173" y="3767902"/>
                    <a:pt x="3015547" y="4201689"/>
                    <a:pt x="2842742" y="4610302"/>
                  </a:cubicBezTo>
                  <a:cubicBezTo>
                    <a:pt x="2675935" y="5004709"/>
                    <a:pt x="2437181" y="5358868"/>
                    <a:pt x="2133162" y="5662888"/>
                  </a:cubicBezTo>
                  <a:cubicBezTo>
                    <a:pt x="1829142" y="5966908"/>
                    <a:pt x="1474983" y="6205635"/>
                    <a:pt x="1080576" y="6372442"/>
                  </a:cubicBezTo>
                  <a:cubicBezTo>
                    <a:pt x="736413" y="6518020"/>
                    <a:pt x="372678" y="6604857"/>
                    <a:pt x="0" y="6628085"/>
                  </a:cubicBezTo>
                  <a:lnTo>
                    <a:pt x="0" y="6643816"/>
                  </a:lnTo>
                  <a:cubicBezTo>
                    <a:pt x="374809" y="6620535"/>
                    <a:pt x="740569" y="6533278"/>
                    <a:pt x="1086679" y="6386884"/>
                  </a:cubicBezTo>
                  <a:cubicBezTo>
                    <a:pt x="1482954" y="6219288"/>
                    <a:pt x="1838770" y="5979403"/>
                    <a:pt x="2144237" y="5673963"/>
                  </a:cubicBezTo>
                  <a:cubicBezTo>
                    <a:pt x="2449677" y="5368496"/>
                    <a:pt x="2689536" y="5012680"/>
                    <a:pt x="2857158" y="4616405"/>
                  </a:cubicBezTo>
                  <a:cubicBezTo>
                    <a:pt x="3030831" y="4205872"/>
                    <a:pt x="3118851" y="3770059"/>
                    <a:pt x="3118851" y="3321040"/>
                  </a:cubicBezTo>
                  <a:cubicBezTo>
                    <a:pt x="3118851" y="2872021"/>
                    <a:pt x="3030831" y="2436234"/>
                    <a:pt x="2857158" y="2025701"/>
                  </a:cubicBezTo>
                  <a:close/>
                </a:path>
              </a:pathLst>
            </a:custGeom>
            <a:grpFill/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5EA1670-694C-7EB7-0805-2630D1D2393C}"/>
                </a:ext>
              </a:extLst>
            </p:cNvPr>
            <p:cNvSpPr/>
            <p:nvPr/>
          </p:nvSpPr>
          <p:spPr>
            <a:xfrm>
              <a:off x="5678311" y="926763"/>
              <a:ext cx="2193244" cy="4788683"/>
            </a:xfrm>
            <a:custGeom>
              <a:avLst/>
              <a:gdLst>
                <a:gd name="connsiteX0" fmla="*/ 0 w 2193244"/>
                <a:gd name="connsiteY0" fmla="*/ 0 h 4788683"/>
                <a:gd name="connsiteX1" fmla="*/ 0 w 2193244"/>
                <a:gd name="connsiteY1" fmla="*/ 15731 h 4788683"/>
                <a:gd name="connsiteX2" fmla="*/ 2177566 w 2193244"/>
                <a:gd name="connsiteY2" fmla="*/ 2394329 h 4788683"/>
                <a:gd name="connsiteX3" fmla="*/ 0 w 2193244"/>
                <a:gd name="connsiteY3" fmla="*/ 4772979 h 4788683"/>
                <a:gd name="connsiteX4" fmla="*/ 0 w 2193244"/>
                <a:gd name="connsiteY4" fmla="*/ 4788683 h 4788683"/>
                <a:gd name="connsiteX5" fmla="*/ 2193245 w 2193244"/>
                <a:gd name="connsiteY5" fmla="*/ 2394355 h 4788683"/>
                <a:gd name="connsiteX6" fmla="*/ 0 w 2193244"/>
                <a:gd name="connsiteY6" fmla="*/ 26 h 47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3244" h="4788683">
                  <a:moveTo>
                    <a:pt x="0" y="0"/>
                  </a:moveTo>
                  <a:lnTo>
                    <a:pt x="0" y="15731"/>
                  </a:lnTo>
                  <a:cubicBezTo>
                    <a:pt x="1218577" y="122613"/>
                    <a:pt x="2177566" y="1148498"/>
                    <a:pt x="2177566" y="2394329"/>
                  </a:cubicBezTo>
                  <a:cubicBezTo>
                    <a:pt x="2177566" y="3640159"/>
                    <a:pt x="1218551" y="4666045"/>
                    <a:pt x="0" y="4772979"/>
                  </a:cubicBezTo>
                  <a:lnTo>
                    <a:pt x="0" y="4788683"/>
                  </a:lnTo>
                  <a:cubicBezTo>
                    <a:pt x="1227206" y="4681749"/>
                    <a:pt x="2193245" y="3648840"/>
                    <a:pt x="2193245" y="2394355"/>
                  </a:cubicBezTo>
                  <a:cubicBezTo>
                    <a:pt x="2193245" y="1139870"/>
                    <a:pt x="1227206" y="106987"/>
                    <a:pt x="0" y="26"/>
                  </a:cubicBezTo>
                  <a:close/>
                </a:path>
              </a:pathLst>
            </a:custGeom>
            <a:grpFill/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BB9DB14-C4EF-896E-566C-5E5640F1E225}"/>
              </a:ext>
            </a:extLst>
          </p:cNvPr>
          <p:cNvSpPr/>
          <p:nvPr/>
        </p:nvSpPr>
        <p:spPr>
          <a:xfrm rot="16200000">
            <a:off x="4182383" y="5012635"/>
            <a:ext cx="295041" cy="589473"/>
          </a:xfrm>
          <a:custGeom>
            <a:avLst/>
            <a:gdLst>
              <a:gd name="connsiteX0" fmla="*/ 471405 w 471405"/>
              <a:gd name="connsiteY0" fmla="*/ 926159 h 941837"/>
              <a:gd name="connsiteX1" fmla="*/ 15652 w 471405"/>
              <a:gd name="connsiteY1" fmla="*/ 470905 h 941837"/>
              <a:gd name="connsiteX2" fmla="*/ 471405 w 471405"/>
              <a:gd name="connsiteY2" fmla="*/ 15652 h 941837"/>
              <a:gd name="connsiteX3" fmla="*/ 471405 w 471405"/>
              <a:gd name="connsiteY3" fmla="*/ 0 h 941837"/>
              <a:gd name="connsiteX4" fmla="*/ 0 w 471405"/>
              <a:gd name="connsiteY4" fmla="*/ 470905 h 941837"/>
              <a:gd name="connsiteX5" fmla="*/ 471405 w 471405"/>
              <a:gd name="connsiteY5" fmla="*/ 941837 h 941837"/>
              <a:gd name="connsiteX6" fmla="*/ 471405 w 471405"/>
              <a:gd name="connsiteY6" fmla="*/ 926159 h 94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1405" h="941837">
                <a:moveTo>
                  <a:pt x="471405" y="926159"/>
                </a:moveTo>
                <a:cubicBezTo>
                  <a:pt x="219998" y="925475"/>
                  <a:pt x="15652" y="722471"/>
                  <a:pt x="15652" y="470905"/>
                </a:cubicBezTo>
                <a:cubicBezTo>
                  <a:pt x="15652" y="219340"/>
                  <a:pt x="219998" y="16336"/>
                  <a:pt x="471405" y="15652"/>
                </a:cubicBezTo>
                <a:lnTo>
                  <a:pt x="471405" y="0"/>
                </a:lnTo>
                <a:cubicBezTo>
                  <a:pt x="211343" y="684"/>
                  <a:pt x="0" y="210712"/>
                  <a:pt x="0" y="470905"/>
                </a:cubicBezTo>
                <a:cubicBezTo>
                  <a:pt x="0" y="731099"/>
                  <a:pt x="211343" y="941127"/>
                  <a:pt x="471405" y="941837"/>
                </a:cubicBezTo>
                <a:lnTo>
                  <a:pt x="471405" y="92615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DCE2F64-3856-102B-0FEA-1DD40C57534E}"/>
              </a:ext>
            </a:extLst>
          </p:cNvPr>
          <p:cNvSpPr/>
          <p:nvPr/>
        </p:nvSpPr>
        <p:spPr>
          <a:xfrm rot="16200000">
            <a:off x="7744188" y="5006173"/>
            <a:ext cx="308031" cy="591678"/>
          </a:xfrm>
          <a:custGeom>
            <a:avLst/>
            <a:gdLst>
              <a:gd name="connsiteX0" fmla="*/ 15652 w 492160"/>
              <a:gd name="connsiteY0" fmla="*/ 472694 h 945361"/>
              <a:gd name="connsiteX1" fmla="*/ 472536 w 492160"/>
              <a:gd name="connsiteY1" fmla="*/ 15678 h 945361"/>
              <a:gd name="connsiteX2" fmla="*/ 472536 w 492160"/>
              <a:gd name="connsiteY2" fmla="*/ 0 h 945361"/>
              <a:gd name="connsiteX3" fmla="*/ 0 w 492160"/>
              <a:gd name="connsiteY3" fmla="*/ 472694 h 945361"/>
              <a:gd name="connsiteX4" fmla="*/ 472668 w 492160"/>
              <a:gd name="connsiteY4" fmla="*/ 945362 h 945361"/>
              <a:gd name="connsiteX5" fmla="*/ 492161 w 492160"/>
              <a:gd name="connsiteY5" fmla="*/ 944862 h 945361"/>
              <a:gd name="connsiteX6" fmla="*/ 492161 w 492160"/>
              <a:gd name="connsiteY6" fmla="*/ 929210 h 945361"/>
              <a:gd name="connsiteX7" fmla="*/ 472668 w 492160"/>
              <a:gd name="connsiteY7" fmla="*/ 929710 h 945361"/>
              <a:gd name="connsiteX8" fmla="*/ 15652 w 492160"/>
              <a:gd name="connsiteY8" fmla="*/ 472694 h 945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2160" h="945361">
                <a:moveTo>
                  <a:pt x="15652" y="472694"/>
                </a:moveTo>
                <a:cubicBezTo>
                  <a:pt x="15652" y="220734"/>
                  <a:pt x="220603" y="15757"/>
                  <a:pt x="472536" y="15678"/>
                </a:cubicBezTo>
                <a:lnTo>
                  <a:pt x="472536" y="0"/>
                </a:lnTo>
                <a:cubicBezTo>
                  <a:pt x="211974" y="78"/>
                  <a:pt x="0" y="212106"/>
                  <a:pt x="0" y="472694"/>
                </a:cubicBezTo>
                <a:cubicBezTo>
                  <a:pt x="0" y="733283"/>
                  <a:pt x="212027" y="945362"/>
                  <a:pt x="472668" y="945362"/>
                </a:cubicBezTo>
                <a:cubicBezTo>
                  <a:pt x="479192" y="945362"/>
                  <a:pt x="485690" y="945125"/>
                  <a:pt x="492161" y="944862"/>
                </a:cubicBezTo>
                <a:lnTo>
                  <a:pt x="492161" y="929210"/>
                </a:lnTo>
                <a:cubicBezTo>
                  <a:pt x="485690" y="929473"/>
                  <a:pt x="479192" y="929710"/>
                  <a:pt x="472668" y="929710"/>
                </a:cubicBezTo>
                <a:cubicBezTo>
                  <a:pt x="220682" y="929710"/>
                  <a:pt x="15652" y="724707"/>
                  <a:pt x="15652" y="47269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FE1A91A-2CDC-CD11-2C4A-107E2A26FE5C}"/>
              </a:ext>
            </a:extLst>
          </p:cNvPr>
          <p:cNvSpPr/>
          <p:nvPr/>
        </p:nvSpPr>
        <p:spPr>
          <a:xfrm>
            <a:off x="2674887" y="4286527"/>
            <a:ext cx="1881668" cy="65620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626" cap="flat">
            <a:noFill/>
            <a:prstDash val="solid"/>
            <a:miter/>
          </a:ln>
          <a:effectLst>
            <a:outerShdw blurRad="152400" sx="102000" sy="102000" algn="ctr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90E2A73-1DE0-749D-A3B7-769F6B924AA1}"/>
              </a:ext>
            </a:extLst>
          </p:cNvPr>
          <p:cNvSpPr/>
          <p:nvPr/>
        </p:nvSpPr>
        <p:spPr>
          <a:xfrm>
            <a:off x="3533165" y="3357551"/>
            <a:ext cx="1881668" cy="65620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626" cap="flat">
            <a:noFill/>
            <a:prstDash val="solid"/>
            <a:miter/>
          </a:ln>
          <a:effectLst>
            <a:outerShdw blurRad="152400" sx="102000" sy="102000" algn="ctr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6CD86E-CE9C-9D1C-C7C1-21528D3B6A8A}"/>
              </a:ext>
            </a:extLst>
          </p:cNvPr>
          <p:cNvSpPr/>
          <p:nvPr/>
        </p:nvSpPr>
        <p:spPr>
          <a:xfrm>
            <a:off x="6841384" y="3357551"/>
            <a:ext cx="1881668" cy="65620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626" cap="flat">
            <a:noFill/>
            <a:prstDash val="solid"/>
            <a:miter/>
          </a:ln>
          <a:effectLst>
            <a:outerShdw blurRad="152400" sx="102000" sy="102000" algn="ctr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endParaRPr lang="en-IN" sz="1400">
              <a:solidFill>
                <a:schemeClr val="tx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E0FE910-9D29-A6CA-73C2-94DE5724D10A}"/>
              </a:ext>
            </a:extLst>
          </p:cNvPr>
          <p:cNvSpPr/>
          <p:nvPr/>
        </p:nvSpPr>
        <p:spPr>
          <a:xfrm>
            <a:off x="7707485" y="4286527"/>
            <a:ext cx="1881668" cy="65620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626" cap="flat">
            <a:noFill/>
            <a:prstDash val="solid"/>
            <a:miter/>
          </a:ln>
          <a:effectLst>
            <a:outerShdw blurRad="152400" sx="102000" sy="102000" algn="ctr" rotWithShape="0">
              <a:prstClr val="black">
                <a:alpha val="10000"/>
              </a:prstClr>
            </a:outerShdw>
          </a:effectLst>
        </p:spPr>
        <p:txBody>
          <a:bodyPr rtlCol="0" anchor="ctr"/>
          <a:lstStyle/>
          <a:p>
            <a:endParaRPr lang="en-IN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B2FD30D-D867-A92D-292B-C5B3C54261D2}"/>
              </a:ext>
            </a:extLst>
          </p:cNvPr>
          <p:cNvSpPr/>
          <p:nvPr/>
        </p:nvSpPr>
        <p:spPr>
          <a:xfrm>
            <a:off x="7492628" y="4338082"/>
            <a:ext cx="553145" cy="553097"/>
          </a:xfrm>
          <a:custGeom>
            <a:avLst/>
            <a:gdLst>
              <a:gd name="connsiteX0" fmla="*/ 147312 w 548767"/>
              <a:gd name="connsiteY0" fmla="*/ 517449 h 548719"/>
              <a:gd name="connsiteX1" fmla="*/ 517491 w 548767"/>
              <a:gd name="connsiteY1" fmla="*/ 401412 h 548719"/>
              <a:gd name="connsiteX2" fmla="*/ 401429 w 548767"/>
              <a:gd name="connsiteY2" fmla="*/ 31312 h 548719"/>
              <a:gd name="connsiteX3" fmla="*/ 31276 w 548767"/>
              <a:gd name="connsiteY3" fmla="*/ 147295 h 548719"/>
              <a:gd name="connsiteX4" fmla="*/ 147312 w 548767"/>
              <a:gd name="connsiteY4" fmla="*/ 517475 h 548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67" h="548719">
                <a:moveTo>
                  <a:pt x="147312" y="517449"/>
                </a:moveTo>
                <a:cubicBezTo>
                  <a:pt x="281552" y="587633"/>
                  <a:pt x="447359" y="535705"/>
                  <a:pt x="517491" y="401412"/>
                </a:cubicBezTo>
                <a:cubicBezTo>
                  <a:pt x="587702" y="267198"/>
                  <a:pt x="535721" y="101391"/>
                  <a:pt x="401429" y="31312"/>
                </a:cubicBezTo>
                <a:cubicBezTo>
                  <a:pt x="267215" y="-38952"/>
                  <a:pt x="101487" y="13029"/>
                  <a:pt x="31276" y="147295"/>
                </a:cubicBezTo>
                <a:cubicBezTo>
                  <a:pt x="-38909" y="281535"/>
                  <a:pt x="12993" y="447264"/>
                  <a:pt x="147312" y="517475"/>
                </a:cubicBezTo>
                <a:close/>
              </a:path>
            </a:pathLst>
          </a:custGeom>
          <a:solidFill>
            <a:srgbClr val="F58F53"/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BE80EDE-9751-7422-971B-48AB3B043AB8}"/>
              </a:ext>
            </a:extLst>
          </p:cNvPr>
          <p:cNvGrpSpPr/>
          <p:nvPr/>
        </p:nvGrpSpPr>
        <p:grpSpPr>
          <a:xfrm>
            <a:off x="4776529" y="4185907"/>
            <a:ext cx="2455017" cy="2472782"/>
            <a:chOff x="4188121" y="3009230"/>
            <a:chExt cx="3539153" cy="3564762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ED0670B-0E61-CF6E-0093-9F6359F017DA}"/>
                </a:ext>
              </a:extLst>
            </p:cNvPr>
            <p:cNvSpPr/>
            <p:nvPr/>
          </p:nvSpPr>
          <p:spPr>
            <a:xfrm rot="17500619">
              <a:off x="6822501" y="5052844"/>
              <a:ext cx="1291787" cy="416015"/>
            </a:xfrm>
            <a:custGeom>
              <a:avLst/>
              <a:gdLst>
                <a:gd name="connsiteX0" fmla="*/ 808518 w 1550691"/>
                <a:gd name="connsiteY0" fmla="*/ 139738 h 499394"/>
                <a:gd name="connsiteX1" fmla="*/ 808518 w 1550691"/>
                <a:gd name="connsiteY1" fmla="*/ 138291 h 499394"/>
                <a:gd name="connsiteX2" fmla="*/ 286579 w 1550691"/>
                <a:gd name="connsiteY2" fmla="*/ 55295 h 499394"/>
                <a:gd name="connsiteX3" fmla="*/ 139764 w 1550691"/>
                <a:gd name="connsiteY3" fmla="*/ 0 h 499394"/>
                <a:gd name="connsiteX4" fmla="*/ 0 w 1550691"/>
                <a:gd name="connsiteY4" fmla="*/ 331352 h 499394"/>
                <a:gd name="connsiteX5" fmla="*/ 175646 w 1550691"/>
                <a:gd name="connsiteY5" fmla="*/ 397327 h 499394"/>
                <a:gd name="connsiteX6" fmla="*/ 798837 w 1550691"/>
                <a:gd name="connsiteY6" fmla="*/ 497764 h 499394"/>
                <a:gd name="connsiteX7" fmla="*/ 798837 w 1550691"/>
                <a:gd name="connsiteY7" fmla="*/ 499395 h 499394"/>
                <a:gd name="connsiteX8" fmla="*/ 799574 w 1550691"/>
                <a:gd name="connsiteY8" fmla="*/ 499395 h 499394"/>
                <a:gd name="connsiteX9" fmla="*/ 1550692 w 1550691"/>
                <a:gd name="connsiteY9" fmla="*/ 356895 h 499394"/>
                <a:gd name="connsiteX10" fmla="*/ 1415426 w 1550691"/>
                <a:gd name="connsiteY10" fmla="*/ 24280 h 499394"/>
                <a:gd name="connsiteX11" fmla="*/ 808518 w 1550691"/>
                <a:gd name="connsiteY11" fmla="*/ 139712 h 49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50691" h="499394">
                  <a:moveTo>
                    <a:pt x="808518" y="139738"/>
                  </a:moveTo>
                  <a:lnTo>
                    <a:pt x="808518" y="138291"/>
                  </a:lnTo>
                  <a:cubicBezTo>
                    <a:pt x="631925" y="138265"/>
                    <a:pt x="456332" y="110328"/>
                    <a:pt x="286579" y="55295"/>
                  </a:cubicBezTo>
                  <a:cubicBezTo>
                    <a:pt x="236334" y="38985"/>
                    <a:pt x="187405" y="20466"/>
                    <a:pt x="139764" y="0"/>
                  </a:cubicBezTo>
                  <a:lnTo>
                    <a:pt x="0" y="331352"/>
                  </a:lnTo>
                  <a:cubicBezTo>
                    <a:pt x="57005" y="355764"/>
                    <a:pt x="115536" y="377834"/>
                    <a:pt x="175646" y="397327"/>
                  </a:cubicBezTo>
                  <a:cubicBezTo>
                    <a:pt x="378177" y="463013"/>
                    <a:pt x="587784" y="496738"/>
                    <a:pt x="798837" y="497764"/>
                  </a:cubicBezTo>
                  <a:lnTo>
                    <a:pt x="798837" y="499395"/>
                  </a:lnTo>
                  <a:lnTo>
                    <a:pt x="799574" y="499395"/>
                  </a:lnTo>
                  <a:cubicBezTo>
                    <a:pt x="1059452" y="499395"/>
                    <a:pt x="1313069" y="450781"/>
                    <a:pt x="1550692" y="356895"/>
                  </a:cubicBezTo>
                  <a:lnTo>
                    <a:pt x="1415426" y="24280"/>
                  </a:lnTo>
                  <a:cubicBezTo>
                    <a:pt x="1225996" y="98122"/>
                    <a:pt x="1021045" y="138580"/>
                    <a:pt x="808518" y="139712"/>
                  </a:cubicBezTo>
                  <a:close/>
                </a:path>
              </a:pathLst>
            </a:custGeom>
            <a:solidFill>
              <a:srgbClr val="F58F53"/>
            </a:solidFill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2CC66E1-9C85-8CD9-0A43-62E6B6975225}"/>
                </a:ext>
              </a:extLst>
            </p:cNvPr>
            <p:cNvSpPr/>
            <p:nvPr/>
          </p:nvSpPr>
          <p:spPr>
            <a:xfrm rot="17500619">
              <a:off x="6154428" y="5544758"/>
              <a:ext cx="1023361" cy="1035108"/>
            </a:xfrm>
            <a:custGeom>
              <a:avLst/>
              <a:gdLst>
                <a:gd name="connsiteX0" fmla="*/ 332956 w 1228468"/>
                <a:gd name="connsiteY0" fmla="*/ 0 h 1242568"/>
                <a:gd name="connsiteX1" fmla="*/ 0 w 1228468"/>
                <a:gd name="connsiteY1" fmla="*/ 135450 h 1242568"/>
                <a:gd name="connsiteX2" fmla="*/ 1088704 w 1228468"/>
                <a:gd name="connsiteY2" fmla="*/ 1242569 h 1242568"/>
                <a:gd name="connsiteX3" fmla="*/ 1228469 w 1228468"/>
                <a:gd name="connsiteY3" fmla="*/ 911217 h 1242568"/>
                <a:gd name="connsiteX4" fmla="*/ 332983 w 1228468"/>
                <a:gd name="connsiteY4" fmla="*/ 26 h 124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8468" h="1242568">
                  <a:moveTo>
                    <a:pt x="332956" y="0"/>
                  </a:moveTo>
                  <a:lnTo>
                    <a:pt x="0" y="135450"/>
                  </a:lnTo>
                  <a:cubicBezTo>
                    <a:pt x="199032" y="619482"/>
                    <a:pt x="580681" y="1025201"/>
                    <a:pt x="1088704" y="1242569"/>
                  </a:cubicBezTo>
                  <a:lnTo>
                    <a:pt x="1228469" y="911217"/>
                  </a:lnTo>
                  <a:cubicBezTo>
                    <a:pt x="810833" y="731915"/>
                    <a:pt x="496975" y="398143"/>
                    <a:pt x="332983" y="26"/>
                  </a:cubicBezTo>
                  <a:close/>
                </a:path>
              </a:pathLst>
            </a:custGeom>
            <a:solidFill>
              <a:srgbClr val="F3197C"/>
            </a:solidFill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1D5491C-825D-FEAA-DEDC-4145474B5F4F}"/>
                </a:ext>
              </a:extLst>
            </p:cNvPr>
            <p:cNvSpPr/>
            <p:nvPr/>
          </p:nvSpPr>
          <p:spPr>
            <a:xfrm rot="17500619">
              <a:off x="5322757" y="5431309"/>
              <a:ext cx="406176" cy="1296916"/>
            </a:xfrm>
            <a:custGeom>
              <a:avLst/>
              <a:gdLst>
                <a:gd name="connsiteX0" fmla="*/ 359605 w 487583"/>
                <a:gd name="connsiteY0" fmla="*/ 778161 h 1556847"/>
                <a:gd name="connsiteX1" fmla="*/ 442153 w 487583"/>
                <a:gd name="connsiteY1" fmla="*/ 255985 h 1556847"/>
                <a:gd name="connsiteX2" fmla="*/ 484585 w 487583"/>
                <a:gd name="connsiteY2" fmla="*/ 139791 h 1556847"/>
                <a:gd name="connsiteX3" fmla="*/ 153155 w 487583"/>
                <a:gd name="connsiteY3" fmla="*/ 0 h 1556847"/>
                <a:gd name="connsiteX4" fmla="*/ 100042 w 487583"/>
                <a:gd name="connsiteY4" fmla="*/ 145078 h 1556847"/>
                <a:gd name="connsiteX5" fmla="*/ 0 w 487583"/>
                <a:gd name="connsiteY5" fmla="*/ 778161 h 1556847"/>
                <a:gd name="connsiteX6" fmla="*/ 154628 w 487583"/>
                <a:gd name="connsiteY6" fmla="*/ 1556848 h 1556847"/>
                <a:gd name="connsiteX7" fmla="*/ 487584 w 487583"/>
                <a:gd name="connsiteY7" fmla="*/ 1421398 h 1556847"/>
                <a:gd name="connsiteX8" fmla="*/ 359605 w 487583"/>
                <a:gd name="connsiteY8" fmla="*/ 778161 h 1556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7583" h="1556847">
                  <a:moveTo>
                    <a:pt x="359605" y="778161"/>
                  </a:moveTo>
                  <a:cubicBezTo>
                    <a:pt x="359447" y="605146"/>
                    <a:pt x="385937" y="429289"/>
                    <a:pt x="442153" y="255985"/>
                  </a:cubicBezTo>
                  <a:cubicBezTo>
                    <a:pt x="454964" y="216473"/>
                    <a:pt x="469170" y="177777"/>
                    <a:pt x="484585" y="139791"/>
                  </a:cubicBezTo>
                  <a:lnTo>
                    <a:pt x="153155" y="0"/>
                  </a:lnTo>
                  <a:cubicBezTo>
                    <a:pt x="133793" y="47483"/>
                    <a:pt x="116037" y="95833"/>
                    <a:pt x="100042" y="145078"/>
                  </a:cubicBezTo>
                  <a:cubicBezTo>
                    <a:pt x="31989" y="355132"/>
                    <a:pt x="-131" y="568370"/>
                    <a:pt x="0" y="778161"/>
                  </a:cubicBezTo>
                  <a:cubicBezTo>
                    <a:pt x="185" y="1048193"/>
                    <a:pt x="54138" y="1312490"/>
                    <a:pt x="154628" y="1556848"/>
                  </a:cubicBezTo>
                  <a:lnTo>
                    <a:pt x="487584" y="1421398"/>
                  </a:lnTo>
                  <a:cubicBezTo>
                    <a:pt x="404430" y="1219603"/>
                    <a:pt x="359789" y="1001289"/>
                    <a:pt x="359605" y="778161"/>
                  </a:cubicBezTo>
                  <a:close/>
                </a:path>
              </a:pathLst>
            </a:custGeom>
            <a:solidFill>
              <a:srgbClr val="0094E8"/>
            </a:solidFill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C7FED21-85F2-F9D8-7FEF-940D6B4DD10E}"/>
                </a:ext>
              </a:extLst>
            </p:cNvPr>
            <p:cNvSpPr/>
            <p:nvPr/>
          </p:nvSpPr>
          <p:spPr>
            <a:xfrm rot="17500619">
              <a:off x="4196350" y="4763907"/>
              <a:ext cx="1025137" cy="1041596"/>
            </a:xfrm>
            <a:custGeom>
              <a:avLst/>
              <a:gdLst>
                <a:gd name="connsiteX0" fmla="*/ 1230599 w 1230599"/>
                <a:gd name="connsiteY0" fmla="*/ 332536 h 1250355"/>
                <a:gd name="connsiteX1" fmla="*/ 1095360 w 1230599"/>
                <a:gd name="connsiteY1" fmla="*/ 0 h 1250355"/>
                <a:gd name="connsiteX2" fmla="*/ 703557 w 1230599"/>
                <a:gd name="connsiteY2" fmla="*/ 220550 h 1250355"/>
                <a:gd name="connsiteX3" fmla="*/ 0 w 1230599"/>
                <a:gd name="connsiteY3" fmla="*/ 1110565 h 1250355"/>
                <a:gd name="connsiteX4" fmla="*/ 331431 w 1230599"/>
                <a:gd name="connsiteY4" fmla="*/ 1250355 h 1250355"/>
                <a:gd name="connsiteX5" fmla="*/ 1230599 w 1230599"/>
                <a:gd name="connsiteY5" fmla="*/ 332536 h 125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0599" h="1250355">
                  <a:moveTo>
                    <a:pt x="1230599" y="332536"/>
                  </a:moveTo>
                  <a:lnTo>
                    <a:pt x="1095360" y="0"/>
                  </a:lnTo>
                  <a:cubicBezTo>
                    <a:pt x="958436" y="58479"/>
                    <a:pt x="827169" y="132162"/>
                    <a:pt x="703557" y="220550"/>
                  </a:cubicBezTo>
                  <a:cubicBezTo>
                    <a:pt x="386936" y="447046"/>
                    <a:pt x="145973" y="752618"/>
                    <a:pt x="0" y="1110565"/>
                  </a:cubicBezTo>
                  <a:lnTo>
                    <a:pt x="331431" y="1250355"/>
                  </a:lnTo>
                  <a:cubicBezTo>
                    <a:pt x="501920" y="830247"/>
                    <a:pt x="828405" y="504840"/>
                    <a:pt x="1230599" y="332536"/>
                  </a:cubicBezTo>
                  <a:close/>
                </a:path>
              </a:pathLst>
            </a:custGeom>
            <a:solidFill>
              <a:srgbClr val="A928F8"/>
            </a:solidFill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B7CE16F-1D33-4867-249F-F152D18D21D2}"/>
                </a:ext>
              </a:extLst>
            </p:cNvPr>
            <p:cNvSpPr/>
            <p:nvPr/>
          </p:nvSpPr>
          <p:spPr>
            <a:xfrm>
              <a:off x="4445012" y="3009230"/>
              <a:ext cx="3282262" cy="3282358"/>
            </a:xfrm>
            <a:custGeom>
              <a:avLst/>
              <a:gdLst>
                <a:gd name="connsiteX0" fmla="*/ 91776 w 3744955"/>
                <a:gd name="connsiteY0" fmla="*/ 1294888 h 3745071"/>
                <a:gd name="connsiteX1" fmla="*/ 1295096 w 3744955"/>
                <a:gd name="connsiteY1" fmla="*/ 3653309 h 3745071"/>
                <a:gd name="connsiteX2" fmla="*/ 3652991 w 3744955"/>
                <a:gd name="connsiteY2" fmla="*/ 2449910 h 3745071"/>
                <a:gd name="connsiteX3" fmla="*/ 2450013 w 3744955"/>
                <a:gd name="connsiteY3" fmla="*/ 91962 h 3745071"/>
                <a:gd name="connsiteX4" fmla="*/ 91776 w 3744955"/>
                <a:gd name="connsiteY4" fmla="*/ 1294914 h 37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4955" h="3745071">
                  <a:moveTo>
                    <a:pt x="91776" y="1294888"/>
                  </a:moveTo>
                  <a:cubicBezTo>
                    <a:pt x="-227106" y="2278473"/>
                    <a:pt x="311616" y="3334426"/>
                    <a:pt x="1295096" y="3653309"/>
                  </a:cubicBezTo>
                  <a:cubicBezTo>
                    <a:pt x="2278418" y="3972139"/>
                    <a:pt x="3334477" y="3433548"/>
                    <a:pt x="3652991" y="2449910"/>
                  </a:cubicBezTo>
                  <a:cubicBezTo>
                    <a:pt x="3972294" y="1466483"/>
                    <a:pt x="3433440" y="410845"/>
                    <a:pt x="2450013" y="91962"/>
                  </a:cubicBezTo>
                  <a:cubicBezTo>
                    <a:pt x="1466612" y="-227315"/>
                    <a:pt x="410738" y="311434"/>
                    <a:pt x="91776" y="1294914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0"/>
            </a:gradFill>
            <a:ln w="2626" cap="flat">
              <a:noFill/>
              <a:prstDash val="solid"/>
              <a:miter/>
            </a:ln>
            <a:effectLst>
              <a:outerShdw blurRad="152400" dist="38100" dir="5400000" algn="t" rotWithShape="0">
                <a:prstClr val="black">
                  <a:alpha val="10000"/>
                </a:prstClr>
              </a:outerShdw>
            </a:effectLst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95BF62D1-5A5E-812C-FA49-FED71D4808CF}"/>
              </a:ext>
            </a:extLst>
          </p:cNvPr>
          <p:cNvSpPr txBox="1"/>
          <p:nvPr/>
        </p:nvSpPr>
        <p:spPr>
          <a:xfrm>
            <a:off x="8044660" y="4460742"/>
            <a:ext cx="12715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58F53"/>
                </a:solidFill>
                <a:latin typeface="Montserrat SemiBold" pitchFamily="2" charset="0"/>
              </a:rPr>
              <a:t>Think &amp; feel</a:t>
            </a:r>
            <a:endParaRPr lang="en-IN" sz="1400" dirty="0">
              <a:solidFill>
                <a:srgbClr val="F58F53"/>
              </a:solidFill>
              <a:latin typeface="Montserrat SemiBold" pitchFamily="2" charset="0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30A3992-B46B-105B-0345-5C17FEE4A2BF}"/>
              </a:ext>
            </a:extLst>
          </p:cNvPr>
          <p:cNvSpPr/>
          <p:nvPr/>
        </p:nvSpPr>
        <p:spPr>
          <a:xfrm>
            <a:off x="4179206" y="4338076"/>
            <a:ext cx="553134" cy="553111"/>
          </a:xfrm>
          <a:custGeom>
            <a:avLst/>
            <a:gdLst>
              <a:gd name="connsiteX0" fmla="*/ 147307 w 548756"/>
              <a:gd name="connsiteY0" fmla="*/ 517475 h 548733"/>
              <a:gd name="connsiteX1" fmla="*/ 517486 w 548756"/>
              <a:gd name="connsiteY1" fmla="*/ 401439 h 548733"/>
              <a:gd name="connsiteX2" fmla="*/ 401450 w 548756"/>
              <a:gd name="connsiteY2" fmla="*/ 31312 h 548733"/>
              <a:gd name="connsiteX3" fmla="*/ 31270 w 548756"/>
              <a:gd name="connsiteY3" fmla="*/ 147296 h 548733"/>
              <a:gd name="connsiteX4" fmla="*/ 147307 w 548756"/>
              <a:gd name="connsiteY4" fmla="*/ 517475 h 548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56" h="548733">
                <a:moveTo>
                  <a:pt x="147307" y="517475"/>
                </a:moveTo>
                <a:cubicBezTo>
                  <a:pt x="281573" y="587633"/>
                  <a:pt x="447380" y="535731"/>
                  <a:pt x="517486" y="401439"/>
                </a:cubicBezTo>
                <a:cubicBezTo>
                  <a:pt x="587671" y="267199"/>
                  <a:pt x="535743" y="101444"/>
                  <a:pt x="401450" y="31312"/>
                </a:cubicBezTo>
                <a:cubicBezTo>
                  <a:pt x="267210" y="-38952"/>
                  <a:pt x="101508" y="13029"/>
                  <a:pt x="31270" y="147296"/>
                </a:cubicBezTo>
                <a:cubicBezTo>
                  <a:pt x="-38914" y="281536"/>
                  <a:pt x="13014" y="447264"/>
                  <a:pt x="147307" y="517475"/>
                </a:cubicBezTo>
                <a:close/>
              </a:path>
            </a:pathLst>
          </a:custGeom>
          <a:solidFill>
            <a:srgbClr val="A928F8"/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2C13AAD-A3CF-50C9-F21F-C19DE587C60C}"/>
              </a:ext>
            </a:extLst>
          </p:cNvPr>
          <p:cNvSpPr/>
          <p:nvPr/>
        </p:nvSpPr>
        <p:spPr>
          <a:xfrm>
            <a:off x="5044560" y="3410210"/>
            <a:ext cx="553128" cy="553111"/>
          </a:xfrm>
          <a:custGeom>
            <a:avLst/>
            <a:gdLst>
              <a:gd name="connsiteX0" fmla="*/ 147301 w 548750"/>
              <a:gd name="connsiteY0" fmla="*/ 517475 h 548733"/>
              <a:gd name="connsiteX1" fmla="*/ 517480 w 548750"/>
              <a:gd name="connsiteY1" fmla="*/ 401439 h 548733"/>
              <a:gd name="connsiteX2" fmla="*/ 401418 w 548750"/>
              <a:gd name="connsiteY2" fmla="*/ 31312 h 548733"/>
              <a:gd name="connsiteX3" fmla="*/ 31265 w 548750"/>
              <a:gd name="connsiteY3" fmla="*/ 147296 h 548733"/>
              <a:gd name="connsiteX4" fmla="*/ 147275 w 548750"/>
              <a:gd name="connsiteY4" fmla="*/ 517449 h 548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50" h="548733">
                <a:moveTo>
                  <a:pt x="147301" y="517475"/>
                </a:moveTo>
                <a:cubicBezTo>
                  <a:pt x="281567" y="587633"/>
                  <a:pt x="447348" y="535731"/>
                  <a:pt x="517480" y="401439"/>
                </a:cubicBezTo>
                <a:cubicBezTo>
                  <a:pt x="587665" y="267199"/>
                  <a:pt x="535737" y="101418"/>
                  <a:pt x="401418" y="31312"/>
                </a:cubicBezTo>
                <a:cubicBezTo>
                  <a:pt x="267204" y="-38952"/>
                  <a:pt x="101502" y="13029"/>
                  <a:pt x="31265" y="147296"/>
                </a:cubicBezTo>
                <a:cubicBezTo>
                  <a:pt x="-38894" y="281536"/>
                  <a:pt x="12982" y="447264"/>
                  <a:pt x="147275" y="517449"/>
                </a:cubicBezTo>
                <a:close/>
              </a:path>
            </a:pathLst>
          </a:custGeom>
          <a:solidFill>
            <a:srgbClr val="0094E8"/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937DEF1-36B6-6C97-21AD-5498ECF990D9}"/>
              </a:ext>
            </a:extLst>
          </p:cNvPr>
          <p:cNvSpPr/>
          <p:nvPr/>
        </p:nvSpPr>
        <p:spPr>
          <a:xfrm>
            <a:off x="6626866" y="3405301"/>
            <a:ext cx="553134" cy="553085"/>
          </a:xfrm>
          <a:custGeom>
            <a:avLst/>
            <a:gdLst>
              <a:gd name="connsiteX0" fmla="*/ 147281 w 548756"/>
              <a:gd name="connsiteY0" fmla="*/ 517436 h 548707"/>
              <a:gd name="connsiteX1" fmla="*/ 517487 w 548756"/>
              <a:gd name="connsiteY1" fmla="*/ 401427 h 548707"/>
              <a:gd name="connsiteX2" fmla="*/ 401424 w 548756"/>
              <a:gd name="connsiteY2" fmla="*/ 31299 h 548707"/>
              <a:gd name="connsiteX3" fmla="*/ 31271 w 548756"/>
              <a:gd name="connsiteY3" fmla="*/ 147310 h 548707"/>
              <a:gd name="connsiteX4" fmla="*/ 147281 w 548756"/>
              <a:gd name="connsiteY4" fmla="*/ 517463 h 548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56" h="548707">
                <a:moveTo>
                  <a:pt x="147281" y="517436"/>
                </a:moveTo>
                <a:cubicBezTo>
                  <a:pt x="281547" y="587621"/>
                  <a:pt x="447355" y="535693"/>
                  <a:pt x="517487" y="401427"/>
                </a:cubicBezTo>
                <a:cubicBezTo>
                  <a:pt x="587671" y="267186"/>
                  <a:pt x="535743" y="101405"/>
                  <a:pt x="401424" y="31299"/>
                </a:cubicBezTo>
                <a:cubicBezTo>
                  <a:pt x="267211" y="-38938"/>
                  <a:pt x="101482" y="13017"/>
                  <a:pt x="31271" y="147310"/>
                </a:cubicBezTo>
                <a:cubicBezTo>
                  <a:pt x="-38913" y="281523"/>
                  <a:pt x="13015" y="447278"/>
                  <a:pt x="147281" y="517463"/>
                </a:cubicBezTo>
                <a:close/>
              </a:path>
            </a:pathLst>
          </a:custGeom>
          <a:solidFill>
            <a:srgbClr val="F3197C"/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3C83362-3AB8-3458-91C6-44024103323D}"/>
              </a:ext>
            </a:extLst>
          </p:cNvPr>
          <p:cNvSpPr txBox="1"/>
          <p:nvPr/>
        </p:nvSpPr>
        <p:spPr>
          <a:xfrm>
            <a:off x="3302174" y="4460742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solidFill>
                  <a:srgbClr val="A928F8"/>
                </a:solidFill>
                <a:latin typeface="Montserrat SemiBold" pitchFamily="2" charset="0"/>
              </a:rPr>
              <a:t>Hear</a:t>
            </a:r>
            <a:endParaRPr lang="en-IN" sz="1400" dirty="0">
              <a:solidFill>
                <a:srgbClr val="A928F8"/>
              </a:solidFill>
              <a:latin typeface="Montserrat SemiBold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F9C486-883D-FD50-3F30-B5AF53CCEEBB}"/>
              </a:ext>
            </a:extLst>
          </p:cNvPr>
          <p:cNvSpPr txBox="1"/>
          <p:nvPr/>
        </p:nvSpPr>
        <p:spPr>
          <a:xfrm>
            <a:off x="3986526" y="3531766"/>
            <a:ext cx="9749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solidFill>
                  <a:srgbClr val="0094E8"/>
                </a:solidFill>
                <a:latin typeface="Montserrat SemiBold" pitchFamily="2" charset="0"/>
              </a:rPr>
              <a:t>Say &amp; do</a:t>
            </a:r>
            <a:endParaRPr lang="en-IN" sz="1400" dirty="0">
              <a:solidFill>
                <a:srgbClr val="0094E8"/>
              </a:solidFill>
              <a:latin typeface="Montserrat SemiBold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5C941FC-159D-1812-C4DA-C5A2B22AB8D8}"/>
              </a:ext>
            </a:extLst>
          </p:cNvPr>
          <p:cNvSpPr txBox="1"/>
          <p:nvPr/>
        </p:nvSpPr>
        <p:spPr>
          <a:xfrm>
            <a:off x="7521570" y="3531766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3197C"/>
                </a:solidFill>
                <a:latin typeface="Montserrat SemiBold" pitchFamily="2" charset="0"/>
              </a:rPr>
              <a:t>See</a:t>
            </a:r>
            <a:endParaRPr lang="en-IN" sz="1400" dirty="0">
              <a:solidFill>
                <a:srgbClr val="F3197C"/>
              </a:solidFill>
              <a:latin typeface="Montserrat SemiBold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2250AB-429C-AC85-09DB-19E62AA6B5B8}"/>
              </a:ext>
            </a:extLst>
          </p:cNvPr>
          <p:cNvSpPr txBox="1"/>
          <p:nvPr/>
        </p:nvSpPr>
        <p:spPr>
          <a:xfrm>
            <a:off x="5375284" y="5065897"/>
            <a:ext cx="151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Montserrat" pitchFamily="2" charset="0"/>
              </a:rPr>
              <a:t>EMPATHY MAP</a:t>
            </a:r>
            <a:endParaRPr lang="en-IN" b="1" dirty="0">
              <a:latin typeface="Montserrat" pitchFamily="2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1174EFF-42AC-E9FB-3A49-8282EC662FA4}"/>
              </a:ext>
            </a:extLst>
          </p:cNvPr>
          <p:cNvGrpSpPr/>
          <p:nvPr/>
        </p:nvGrpSpPr>
        <p:grpSpPr>
          <a:xfrm>
            <a:off x="328498" y="2044430"/>
            <a:ext cx="3029716" cy="1217095"/>
            <a:chOff x="725538" y="1831346"/>
            <a:chExt cx="3029716" cy="121709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7DBF57-5089-3689-17B3-9763B7715EF0}"/>
                </a:ext>
              </a:extLst>
            </p:cNvPr>
            <p:cNvSpPr txBox="1"/>
            <p:nvPr/>
          </p:nvSpPr>
          <p:spPr>
            <a:xfrm>
              <a:off x="1765747" y="1831346"/>
              <a:ext cx="9492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A928F8"/>
                  </a:solidFill>
                  <a:latin typeface="Montserrat" pitchFamily="2" charset="0"/>
                </a:rPr>
                <a:t>HEAR</a:t>
              </a:r>
              <a:endParaRPr lang="en-IN" sz="2000" b="1" dirty="0">
                <a:solidFill>
                  <a:srgbClr val="A928F8"/>
                </a:solidFill>
                <a:latin typeface="Montserrat" pitchFamily="2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94F8DE0-B271-4A67-487E-406FC814D198}"/>
                </a:ext>
              </a:extLst>
            </p:cNvPr>
            <p:cNvSpPr txBox="1"/>
            <p:nvPr/>
          </p:nvSpPr>
          <p:spPr>
            <a:xfrm>
              <a:off x="725538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rgbClr val="000000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rgbClr val="000000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8AFE3C2-04BC-29DE-760B-672B496D8F9E}"/>
              </a:ext>
            </a:extLst>
          </p:cNvPr>
          <p:cNvGrpSpPr/>
          <p:nvPr/>
        </p:nvGrpSpPr>
        <p:grpSpPr>
          <a:xfrm>
            <a:off x="3159608" y="1565795"/>
            <a:ext cx="3029716" cy="1217095"/>
            <a:chOff x="3217482" y="1831346"/>
            <a:chExt cx="3029716" cy="1217095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C9C2DF2-D4AE-7C1E-DFCE-D0B0B88E5F9E}"/>
                </a:ext>
              </a:extLst>
            </p:cNvPr>
            <p:cNvSpPr txBox="1"/>
            <p:nvPr/>
          </p:nvSpPr>
          <p:spPr>
            <a:xfrm>
              <a:off x="3993998" y="1831346"/>
              <a:ext cx="14766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94E8"/>
                  </a:solidFill>
                  <a:latin typeface="Montserrat" pitchFamily="2" charset="0"/>
                </a:rPr>
                <a:t>SAY &amp; DO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0F070E0-0341-A03E-4FE9-D4B36D6CA5DA}"/>
                </a:ext>
              </a:extLst>
            </p:cNvPr>
            <p:cNvSpPr txBox="1"/>
            <p:nvPr/>
          </p:nvSpPr>
          <p:spPr>
            <a:xfrm>
              <a:off x="3217482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rgbClr val="000000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rgbClr val="000000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4A63511-91C1-0B23-4F6D-79C176C0FFB1}"/>
              </a:ext>
            </a:extLst>
          </p:cNvPr>
          <p:cNvGrpSpPr/>
          <p:nvPr/>
        </p:nvGrpSpPr>
        <p:grpSpPr>
          <a:xfrm>
            <a:off x="5990718" y="1565795"/>
            <a:ext cx="3029716" cy="1217095"/>
            <a:chOff x="6087506" y="1831346"/>
            <a:chExt cx="3029716" cy="121709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7E761A5-AAFF-3E8F-AB07-1A0D03459E49}"/>
                </a:ext>
              </a:extLst>
            </p:cNvPr>
            <p:cNvSpPr txBox="1"/>
            <p:nvPr/>
          </p:nvSpPr>
          <p:spPr>
            <a:xfrm>
              <a:off x="7256757" y="1831346"/>
              <a:ext cx="6912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3197C"/>
                  </a:solidFill>
                  <a:latin typeface="Montserrat" pitchFamily="2" charset="0"/>
                </a:rPr>
                <a:t>SEE</a:t>
              </a:r>
              <a:endParaRPr lang="en-IN" sz="2000" b="1" dirty="0">
                <a:solidFill>
                  <a:srgbClr val="F3197C"/>
                </a:solidFill>
                <a:latin typeface="Montserrat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4276D04-6FA3-CD18-EF1D-54DC76B48812}"/>
                </a:ext>
              </a:extLst>
            </p:cNvPr>
            <p:cNvSpPr txBox="1"/>
            <p:nvPr/>
          </p:nvSpPr>
          <p:spPr>
            <a:xfrm>
              <a:off x="6087506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rgbClr val="000000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rgbClr val="000000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AE814E0-F6C0-D87E-7D28-954E27774BF5}"/>
              </a:ext>
            </a:extLst>
          </p:cNvPr>
          <p:cNvGrpSpPr/>
          <p:nvPr/>
        </p:nvGrpSpPr>
        <p:grpSpPr>
          <a:xfrm>
            <a:off x="8821828" y="2044430"/>
            <a:ext cx="3029716" cy="1217095"/>
            <a:chOff x="8839584" y="1831346"/>
            <a:chExt cx="3029716" cy="1217095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3F254EF-CBBB-E9F5-7FA6-EAF2676E60D4}"/>
                </a:ext>
              </a:extLst>
            </p:cNvPr>
            <p:cNvSpPr txBox="1"/>
            <p:nvPr/>
          </p:nvSpPr>
          <p:spPr>
            <a:xfrm>
              <a:off x="9343589" y="1831346"/>
              <a:ext cx="20217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58F53"/>
                  </a:solidFill>
                  <a:latin typeface="Montserrat" pitchFamily="2" charset="0"/>
                </a:rPr>
                <a:t>THINK &amp; FEEL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0266B12-B4B5-40DD-8046-A5B33712136E}"/>
                </a:ext>
              </a:extLst>
            </p:cNvPr>
            <p:cNvSpPr txBox="1"/>
            <p:nvPr/>
          </p:nvSpPr>
          <p:spPr>
            <a:xfrm>
              <a:off x="8839584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rgbClr val="000000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rgbClr val="000000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966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38F5D44F-884E-3E79-73C9-254A769F5E79}"/>
              </a:ext>
            </a:extLst>
          </p:cNvPr>
          <p:cNvSpPr txBox="1"/>
          <p:nvPr/>
        </p:nvSpPr>
        <p:spPr>
          <a:xfrm>
            <a:off x="4471238" y="404795"/>
            <a:ext cx="3042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Montserrat" pitchFamily="2" charset="0"/>
              </a:rPr>
              <a:t>EMPATHY MAP</a:t>
            </a:r>
            <a:endParaRPr lang="en-IN" sz="28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653A536-B0E7-8E6E-5D2F-5D1ABF96F971}"/>
              </a:ext>
            </a:extLst>
          </p:cNvPr>
          <p:cNvSpPr txBox="1"/>
          <p:nvPr/>
        </p:nvSpPr>
        <p:spPr>
          <a:xfrm>
            <a:off x="573719" y="920972"/>
            <a:ext cx="10837859" cy="317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incididunt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ut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labore et dolore magna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aliqua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u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enim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ad minim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veniam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grpSp>
        <p:nvGrpSpPr>
          <p:cNvPr id="12" name="Graphic 8">
            <a:extLst>
              <a:ext uri="{FF2B5EF4-FFF2-40B4-BE49-F238E27FC236}">
                <a16:creationId xmlns:a16="http://schemas.microsoft.com/office/drawing/2014/main" id="{9A74A95A-0739-115F-F38E-8776CAFF134C}"/>
              </a:ext>
            </a:extLst>
          </p:cNvPr>
          <p:cNvGrpSpPr/>
          <p:nvPr/>
        </p:nvGrpSpPr>
        <p:grpSpPr>
          <a:xfrm rot="16200000">
            <a:off x="5138294" y="2106541"/>
            <a:ext cx="1952008" cy="4158200"/>
            <a:chOff x="5676601" y="52"/>
            <a:chExt cx="3118850" cy="6643815"/>
          </a:xfrm>
          <a:solidFill>
            <a:schemeClr val="tx2">
              <a:lumMod val="75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7611B56-005D-353D-FC50-ED67602C0AEF}"/>
                </a:ext>
              </a:extLst>
            </p:cNvPr>
            <p:cNvSpPr/>
            <p:nvPr/>
          </p:nvSpPr>
          <p:spPr>
            <a:xfrm>
              <a:off x="5676601" y="52"/>
              <a:ext cx="3118850" cy="6643815"/>
            </a:xfrm>
            <a:custGeom>
              <a:avLst/>
              <a:gdLst>
                <a:gd name="connsiteX0" fmla="*/ 2857132 w 3118850"/>
                <a:gd name="connsiteY0" fmla="*/ 2025675 h 6643815"/>
                <a:gd name="connsiteX1" fmla="*/ 2144210 w 3118850"/>
                <a:gd name="connsiteY1" fmla="*/ 968117 h 6643815"/>
                <a:gd name="connsiteX2" fmla="*/ 1086652 w 3118850"/>
                <a:gd name="connsiteY2" fmla="*/ 255195 h 6643815"/>
                <a:gd name="connsiteX3" fmla="*/ 1710 w 3118850"/>
                <a:gd name="connsiteY3" fmla="*/ 0 h 6643815"/>
                <a:gd name="connsiteX4" fmla="*/ 1710 w 3118850"/>
                <a:gd name="connsiteY4" fmla="*/ 15705 h 6643815"/>
                <a:gd name="connsiteX5" fmla="*/ 1080576 w 3118850"/>
                <a:gd name="connsiteY5" fmla="*/ 269611 h 6643815"/>
                <a:gd name="connsiteX6" fmla="*/ 2133162 w 3118850"/>
                <a:gd name="connsiteY6" fmla="*/ 979166 h 6643815"/>
                <a:gd name="connsiteX7" fmla="*/ 2842742 w 3118850"/>
                <a:gd name="connsiteY7" fmla="*/ 2031752 h 6643815"/>
                <a:gd name="connsiteX8" fmla="*/ 3103173 w 3118850"/>
                <a:gd name="connsiteY8" fmla="*/ 3321014 h 6643815"/>
                <a:gd name="connsiteX9" fmla="*/ 2842742 w 3118850"/>
                <a:gd name="connsiteY9" fmla="*/ 4610302 h 6643815"/>
                <a:gd name="connsiteX10" fmla="*/ 2133162 w 3118850"/>
                <a:gd name="connsiteY10" fmla="*/ 5662888 h 6643815"/>
                <a:gd name="connsiteX11" fmla="*/ 1080576 w 3118850"/>
                <a:gd name="connsiteY11" fmla="*/ 6372442 h 6643815"/>
                <a:gd name="connsiteX12" fmla="*/ 0 w 3118850"/>
                <a:gd name="connsiteY12" fmla="*/ 6628085 h 6643815"/>
                <a:gd name="connsiteX13" fmla="*/ 0 w 3118850"/>
                <a:gd name="connsiteY13" fmla="*/ 6643816 h 6643815"/>
                <a:gd name="connsiteX14" fmla="*/ 1086679 w 3118850"/>
                <a:gd name="connsiteY14" fmla="*/ 6386884 h 6643815"/>
                <a:gd name="connsiteX15" fmla="*/ 2144237 w 3118850"/>
                <a:gd name="connsiteY15" fmla="*/ 5673963 h 6643815"/>
                <a:gd name="connsiteX16" fmla="*/ 2857158 w 3118850"/>
                <a:gd name="connsiteY16" fmla="*/ 4616405 h 6643815"/>
                <a:gd name="connsiteX17" fmla="*/ 3118851 w 3118850"/>
                <a:gd name="connsiteY17" fmla="*/ 3321040 h 6643815"/>
                <a:gd name="connsiteX18" fmla="*/ 2857158 w 3118850"/>
                <a:gd name="connsiteY18" fmla="*/ 2025701 h 664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18850" h="6643815">
                  <a:moveTo>
                    <a:pt x="2857132" y="2025675"/>
                  </a:moveTo>
                  <a:cubicBezTo>
                    <a:pt x="2689536" y="1629400"/>
                    <a:pt x="2449677" y="1273584"/>
                    <a:pt x="2144210" y="968117"/>
                  </a:cubicBezTo>
                  <a:cubicBezTo>
                    <a:pt x="1838744" y="662651"/>
                    <a:pt x="1482928" y="422792"/>
                    <a:pt x="1086652" y="255195"/>
                  </a:cubicBezTo>
                  <a:cubicBezTo>
                    <a:pt x="740543" y="108802"/>
                    <a:pt x="376467" y="23281"/>
                    <a:pt x="1710" y="0"/>
                  </a:cubicBezTo>
                  <a:lnTo>
                    <a:pt x="1710" y="15705"/>
                  </a:lnTo>
                  <a:cubicBezTo>
                    <a:pt x="374388" y="38933"/>
                    <a:pt x="736413" y="124060"/>
                    <a:pt x="1080576" y="269611"/>
                  </a:cubicBezTo>
                  <a:cubicBezTo>
                    <a:pt x="1474983" y="436418"/>
                    <a:pt x="1829142" y="675172"/>
                    <a:pt x="2133162" y="979166"/>
                  </a:cubicBezTo>
                  <a:cubicBezTo>
                    <a:pt x="2437155" y="1283185"/>
                    <a:pt x="2675909" y="1637344"/>
                    <a:pt x="2842742" y="2031752"/>
                  </a:cubicBezTo>
                  <a:cubicBezTo>
                    <a:pt x="3015547" y="2440364"/>
                    <a:pt x="3103173" y="2874125"/>
                    <a:pt x="3103173" y="3321014"/>
                  </a:cubicBezTo>
                  <a:cubicBezTo>
                    <a:pt x="3103173" y="3767902"/>
                    <a:pt x="3015547" y="4201689"/>
                    <a:pt x="2842742" y="4610302"/>
                  </a:cubicBezTo>
                  <a:cubicBezTo>
                    <a:pt x="2675935" y="5004709"/>
                    <a:pt x="2437181" y="5358868"/>
                    <a:pt x="2133162" y="5662888"/>
                  </a:cubicBezTo>
                  <a:cubicBezTo>
                    <a:pt x="1829142" y="5966908"/>
                    <a:pt x="1474983" y="6205635"/>
                    <a:pt x="1080576" y="6372442"/>
                  </a:cubicBezTo>
                  <a:cubicBezTo>
                    <a:pt x="736413" y="6518020"/>
                    <a:pt x="372678" y="6604857"/>
                    <a:pt x="0" y="6628085"/>
                  </a:cubicBezTo>
                  <a:lnTo>
                    <a:pt x="0" y="6643816"/>
                  </a:lnTo>
                  <a:cubicBezTo>
                    <a:pt x="374809" y="6620535"/>
                    <a:pt x="740569" y="6533278"/>
                    <a:pt x="1086679" y="6386884"/>
                  </a:cubicBezTo>
                  <a:cubicBezTo>
                    <a:pt x="1482954" y="6219288"/>
                    <a:pt x="1838770" y="5979403"/>
                    <a:pt x="2144237" y="5673963"/>
                  </a:cubicBezTo>
                  <a:cubicBezTo>
                    <a:pt x="2449677" y="5368496"/>
                    <a:pt x="2689536" y="5012680"/>
                    <a:pt x="2857158" y="4616405"/>
                  </a:cubicBezTo>
                  <a:cubicBezTo>
                    <a:pt x="3030831" y="4205872"/>
                    <a:pt x="3118851" y="3770059"/>
                    <a:pt x="3118851" y="3321040"/>
                  </a:cubicBezTo>
                  <a:cubicBezTo>
                    <a:pt x="3118851" y="2872021"/>
                    <a:pt x="3030831" y="2436234"/>
                    <a:pt x="2857158" y="2025701"/>
                  </a:cubicBezTo>
                  <a:close/>
                </a:path>
              </a:pathLst>
            </a:custGeom>
            <a:grpFill/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5EA1670-694C-7EB7-0805-2630D1D2393C}"/>
                </a:ext>
              </a:extLst>
            </p:cNvPr>
            <p:cNvSpPr/>
            <p:nvPr/>
          </p:nvSpPr>
          <p:spPr>
            <a:xfrm>
              <a:off x="5678311" y="926763"/>
              <a:ext cx="2193244" cy="4788683"/>
            </a:xfrm>
            <a:custGeom>
              <a:avLst/>
              <a:gdLst>
                <a:gd name="connsiteX0" fmla="*/ 0 w 2193244"/>
                <a:gd name="connsiteY0" fmla="*/ 0 h 4788683"/>
                <a:gd name="connsiteX1" fmla="*/ 0 w 2193244"/>
                <a:gd name="connsiteY1" fmla="*/ 15731 h 4788683"/>
                <a:gd name="connsiteX2" fmla="*/ 2177566 w 2193244"/>
                <a:gd name="connsiteY2" fmla="*/ 2394329 h 4788683"/>
                <a:gd name="connsiteX3" fmla="*/ 0 w 2193244"/>
                <a:gd name="connsiteY3" fmla="*/ 4772979 h 4788683"/>
                <a:gd name="connsiteX4" fmla="*/ 0 w 2193244"/>
                <a:gd name="connsiteY4" fmla="*/ 4788683 h 4788683"/>
                <a:gd name="connsiteX5" fmla="*/ 2193245 w 2193244"/>
                <a:gd name="connsiteY5" fmla="*/ 2394355 h 4788683"/>
                <a:gd name="connsiteX6" fmla="*/ 0 w 2193244"/>
                <a:gd name="connsiteY6" fmla="*/ 26 h 47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3244" h="4788683">
                  <a:moveTo>
                    <a:pt x="0" y="0"/>
                  </a:moveTo>
                  <a:lnTo>
                    <a:pt x="0" y="15731"/>
                  </a:lnTo>
                  <a:cubicBezTo>
                    <a:pt x="1218577" y="122613"/>
                    <a:pt x="2177566" y="1148498"/>
                    <a:pt x="2177566" y="2394329"/>
                  </a:cubicBezTo>
                  <a:cubicBezTo>
                    <a:pt x="2177566" y="3640159"/>
                    <a:pt x="1218551" y="4666045"/>
                    <a:pt x="0" y="4772979"/>
                  </a:cubicBezTo>
                  <a:lnTo>
                    <a:pt x="0" y="4788683"/>
                  </a:lnTo>
                  <a:cubicBezTo>
                    <a:pt x="1227206" y="4681749"/>
                    <a:pt x="2193245" y="3648840"/>
                    <a:pt x="2193245" y="2394355"/>
                  </a:cubicBezTo>
                  <a:cubicBezTo>
                    <a:pt x="2193245" y="1139870"/>
                    <a:pt x="1227206" y="106987"/>
                    <a:pt x="0" y="26"/>
                  </a:cubicBezTo>
                  <a:close/>
                </a:path>
              </a:pathLst>
            </a:custGeom>
            <a:grpFill/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BB9DB14-C4EF-896E-566C-5E5640F1E225}"/>
              </a:ext>
            </a:extLst>
          </p:cNvPr>
          <p:cNvSpPr/>
          <p:nvPr/>
        </p:nvSpPr>
        <p:spPr>
          <a:xfrm rot="16200000">
            <a:off x="4182383" y="5012635"/>
            <a:ext cx="295041" cy="589473"/>
          </a:xfrm>
          <a:custGeom>
            <a:avLst/>
            <a:gdLst>
              <a:gd name="connsiteX0" fmla="*/ 471405 w 471405"/>
              <a:gd name="connsiteY0" fmla="*/ 926159 h 941837"/>
              <a:gd name="connsiteX1" fmla="*/ 15652 w 471405"/>
              <a:gd name="connsiteY1" fmla="*/ 470905 h 941837"/>
              <a:gd name="connsiteX2" fmla="*/ 471405 w 471405"/>
              <a:gd name="connsiteY2" fmla="*/ 15652 h 941837"/>
              <a:gd name="connsiteX3" fmla="*/ 471405 w 471405"/>
              <a:gd name="connsiteY3" fmla="*/ 0 h 941837"/>
              <a:gd name="connsiteX4" fmla="*/ 0 w 471405"/>
              <a:gd name="connsiteY4" fmla="*/ 470905 h 941837"/>
              <a:gd name="connsiteX5" fmla="*/ 471405 w 471405"/>
              <a:gd name="connsiteY5" fmla="*/ 941837 h 941837"/>
              <a:gd name="connsiteX6" fmla="*/ 471405 w 471405"/>
              <a:gd name="connsiteY6" fmla="*/ 926159 h 94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1405" h="941837">
                <a:moveTo>
                  <a:pt x="471405" y="926159"/>
                </a:moveTo>
                <a:cubicBezTo>
                  <a:pt x="219998" y="925475"/>
                  <a:pt x="15652" y="722471"/>
                  <a:pt x="15652" y="470905"/>
                </a:cubicBezTo>
                <a:cubicBezTo>
                  <a:pt x="15652" y="219340"/>
                  <a:pt x="219998" y="16336"/>
                  <a:pt x="471405" y="15652"/>
                </a:cubicBezTo>
                <a:lnTo>
                  <a:pt x="471405" y="0"/>
                </a:lnTo>
                <a:cubicBezTo>
                  <a:pt x="211343" y="684"/>
                  <a:pt x="0" y="210712"/>
                  <a:pt x="0" y="470905"/>
                </a:cubicBezTo>
                <a:cubicBezTo>
                  <a:pt x="0" y="731099"/>
                  <a:pt x="211343" y="941127"/>
                  <a:pt x="471405" y="941837"/>
                </a:cubicBezTo>
                <a:lnTo>
                  <a:pt x="471405" y="926159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DCE2F64-3856-102B-0FEA-1DD40C57534E}"/>
              </a:ext>
            </a:extLst>
          </p:cNvPr>
          <p:cNvSpPr/>
          <p:nvPr/>
        </p:nvSpPr>
        <p:spPr>
          <a:xfrm rot="16200000">
            <a:off x="7744188" y="5006173"/>
            <a:ext cx="308031" cy="591678"/>
          </a:xfrm>
          <a:custGeom>
            <a:avLst/>
            <a:gdLst>
              <a:gd name="connsiteX0" fmla="*/ 15652 w 492160"/>
              <a:gd name="connsiteY0" fmla="*/ 472694 h 945361"/>
              <a:gd name="connsiteX1" fmla="*/ 472536 w 492160"/>
              <a:gd name="connsiteY1" fmla="*/ 15678 h 945361"/>
              <a:gd name="connsiteX2" fmla="*/ 472536 w 492160"/>
              <a:gd name="connsiteY2" fmla="*/ 0 h 945361"/>
              <a:gd name="connsiteX3" fmla="*/ 0 w 492160"/>
              <a:gd name="connsiteY3" fmla="*/ 472694 h 945361"/>
              <a:gd name="connsiteX4" fmla="*/ 472668 w 492160"/>
              <a:gd name="connsiteY4" fmla="*/ 945362 h 945361"/>
              <a:gd name="connsiteX5" fmla="*/ 492161 w 492160"/>
              <a:gd name="connsiteY5" fmla="*/ 944862 h 945361"/>
              <a:gd name="connsiteX6" fmla="*/ 492161 w 492160"/>
              <a:gd name="connsiteY6" fmla="*/ 929210 h 945361"/>
              <a:gd name="connsiteX7" fmla="*/ 472668 w 492160"/>
              <a:gd name="connsiteY7" fmla="*/ 929710 h 945361"/>
              <a:gd name="connsiteX8" fmla="*/ 15652 w 492160"/>
              <a:gd name="connsiteY8" fmla="*/ 472694 h 945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2160" h="945361">
                <a:moveTo>
                  <a:pt x="15652" y="472694"/>
                </a:moveTo>
                <a:cubicBezTo>
                  <a:pt x="15652" y="220734"/>
                  <a:pt x="220603" y="15757"/>
                  <a:pt x="472536" y="15678"/>
                </a:cubicBezTo>
                <a:lnTo>
                  <a:pt x="472536" y="0"/>
                </a:lnTo>
                <a:cubicBezTo>
                  <a:pt x="211974" y="78"/>
                  <a:pt x="0" y="212106"/>
                  <a:pt x="0" y="472694"/>
                </a:cubicBezTo>
                <a:cubicBezTo>
                  <a:pt x="0" y="733283"/>
                  <a:pt x="212027" y="945362"/>
                  <a:pt x="472668" y="945362"/>
                </a:cubicBezTo>
                <a:cubicBezTo>
                  <a:pt x="479192" y="945362"/>
                  <a:pt x="485690" y="945125"/>
                  <a:pt x="492161" y="944862"/>
                </a:cubicBezTo>
                <a:lnTo>
                  <a:pt x="492161" y="929210"/>
                </a:lnTo>
                <a:cubicBezTo>
                  <a:pt x="485690" y="929473"/>
                  <a:pt x="479192" y="929710"/>
                  <a:pt x="472668" y="929710"/>
                </a:cubicBezTo>
                <a:cubicBezTo>
                  <a:pt x="220682" y="929710"/>
                  <a:pt x="15652" y="724707"/>
                  <a:pt x="15652" y="472694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FE1A91A-2CDC-CD11-2C4A-107E2A26FE5C}"/>
              </a:ext>
            </a:extLst>
          </p:cNvPr>
          <p:cNvSpPr/>
          <p:nvPr/>
        </p:nvSpPr>
        <p:spPr>
          <a:xfrm>
            <a:off x="2674887" y="4286527"/>
            <a:ext cx="1881668" cy="656207"/>
          </a:xfrm>
          <a:prstGeom prst="roundRect">
            <a:avLst>
              <a:gd name="adj" fmla="val 50000"/>
            </a:avLst>
          </a:prstGeom>
          <a:solidFill>
            <a:schemeClr val="tx2">
              <a:lumMod val="50000"/>
            </a:schemeClr>
          </a:solidFill>
          <a:ln w="2626" cap="flat">
            <a:noFill/>
            <a:prstDash val="solid"/>
            <a:miter/>
          </a:ln>
          <a:effectLst>
            <a:outerShdw blurRad="152400" sx="102000" sy="102000" algn="ctr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90E2A73-1DE0-749D-A3B7-769F6B924AA1}"/>
              </a:ext>
            </a:extLst>
          </p:cNvPr>
          <p:cNvSpPr/>
          <p:nvPr/>
        </p:nvSpPr>
        <p:spPr>
          <a:xfrm>
            <a:off x="3533165" y="3357551"/>
            <a:ext cx="1881668" cy="656207"/>
          </a:xfrm>
          <a:prstGeom prst="roundRect">
            <a:avLst>
              <a:gd name="adj" fmla="val 50000"/>
            </a:avLst>
          </a:prstGeom>
          <a:solidFill>
            <a:schemeClr val="tx2">
              <a:lumMod val="50000"/>
            </a:schemeClr>
          </a:solidFill>
          <a:ln w="2626" cap="flat">
            <a:noFill/>
            <a:prstDash val="solid"/>
            <a:miter/>
          </a:ln>
          <a:effectLst>
            <a:outerShdw blurRad="152400" sx="102000" sy="102000" algn="ctr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6CD86E-CE9C-9D1C-C7C1-21528D3B6A8A}"/>
              </a:ext>
            </a:extLst>
          </p:cNvPr>
          <p:cNvSpPr/>
          <p:nvPr/>
        </p:nvSpPr>
        <p:spPr>
          <a:xfrm>
            <a:off x="6841384" y="3357551"/>
            <a:ext cx="1881668" cy="656207"/>
          </a:xfrm>
          <a:prstGeom prst="roundRect">
            <a:avLst>
              <a:gd name="adj" fmla="val 50000"/>
            </a:avLst>
          </a:prstGeom>
          <a:solidFill>
            <a:schemeClr val="tx2">
              <a:lumMod val="50000"/>
            </a:schemeClr>
          </a:solidFill>
          <a:ln w="2626" cap="flat">
            <a:noFill/>
            <a:prstDash val="solid"/>
            <a:miter/>
          </a:ln>
          <a:effectLst>
            <a:outerShdw blurRad="152400" sx="102000" sy="102000" algn="ctr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endParaRPr lang="en-IN" sz="1400">
              <a:solidFill>
                <a:schemeClr val="tx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E0FE910-9D29-A6CA-73C2-94DE5724D10A}"/>
              </a:ext>
            </a:extLst>
          </p:cNvPr>
          <p:cNvSpPr/>
          <p:nvPr/>
        </p:nvSpPr>
        <p:spPr>
          <a:xfrm>
            <a:off x="7707485" y="4286527"/>
            <a:ext cx="1881668" cy="656207"/>
          </a:xfrm>
          <a:prstGeom prst="roundRect">
            <a:avLst>
              <a:gd name="adj" fmla="val 50000"/>
            </a:avLst>
          </a:prstGeom>
          <a:solidFill>
            <a:schemeClr val="tx2">
              <a:lumMod val="50000"/>
            </a:schemeClr>
          </a:solidFill>
          <a:ln w="2626" cap="flat">
            <a:noFill/>
            <a:prstDash val="solid"/>
            <a:miter/>
          </a:ln>
          <a:effectLst>
            <a:outerShdw blurRad="152400" sx="102000" sy="102000" algn="ctr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endParaRPr lang="en-IN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B2FD30D-D867-A92D-292B-C5B3C54261D2}"/>
              </a:ext>
            </a:extLst>
          </p:cNvPr>
          <p:cNvSpPr/>
          <p:nvPr/>
        </p:nvSpPr>
        <p:spPr>
          <a:xfrm>
            <a:off x="7492628" y="4338082"/>
            <a:ext cx="553145" cy="553097"/>
          </a:xfrm>
          <a:custGeom>
            <a:avLst/>
            <a:gdLst>
              <a:gd name="connsiteX0" fmla="*/ 147312 w 548767"/>
              <a:gd name="connsiteY0" fmla="*/ 517449 h 548719"/>
              <a:gd name="connsiteX1" fmla="*/ 517491 w 548767"/>
              <a:gd name="connsiteY1" fmla="*/ 401412 h 548719"/>
              <a:gd name="connsiteX2" fmla="*/ 401429 w 548767"/>
              <a:gd name="connsiteY2" fmla="*/ 31312 h 548719"/>
              <a:gd name="connsiteX3" fmla="*/ 31276 w 548767"/>
              <a:gd name="connsiteY3" fmla="*/ 147295 h 548719"/>
              <a:gd name="connsiteX4" fmla="*/ 147312 w 548767"/>
              <a:gd name="connsiteY4" fmla="*/ 517475 h 548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67" h="548719">
                <a:moveTo>
                  <a:pt x="147312" y="517449"/>
                </a:moveTo>
                <a:cubicBezTo>
                  <a:pt x="281552" y="587633"/>
                  <a:pt x="447359" y="535705"/>
                  <a:pt x="517491" y="401412"/>
                </a:cubicBezTo>
                <a:cubicBezTo>
                  <a:pt x="587702" y="267198"/>
                  <a:pt x="535721" y="101391"/>
                  <a:pt x="401429" y="31312"/>
                </a:cubicBezTo>
                <a:cubicBezTo>
                  <a:pt x="267215" y="-38952"/>
                  <a:pt x="101487" y="13029"/>
                  <a:pt x="31276" y="147295"/>
                </a:cubicBezTo>
                <a:cubicBezTo>
                  <a:pt x="-38909" y="281535"/>
                  <a:pt x="12993" y="447264"/>
                  <a:pt x="147312" y="517475"/>
                </a:cubicBezTo>
                <a:close/>
              </a:path>
            </a:pathLst>
          </a:custGeom>
          <a:solidFill>
            <a:srgbClr val="F58F53"/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BE80EDE-9751-7422-971B-48AB3B043AB8}"/>
              </a:ext>
            </a:extLst>
          </p:cNvPr>
          <p:cNvGrpSpPr/>
          <p:nvPr/>
        </p:nvGrpSpPr>
        <p:grpSpPr>
          <a:xfrm>
            <a:off x="4776529" y="4185907"/>
            <a:ext cx="2455017" cy="2472782"/>
            <a:chOff x="4188121" y="3009230"/>
            <a:chExt cx="3539153" cy="3564762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ED0670B-0E61-CF6E-0093-9F6359F017DA}"/>
                </a:ext>
              </a:extLst>
            </p:cNvPr>
            <p:cNvSpPr/>
            <p:nvPr/>
          </p:nvSpPr>
          <p:spPr>
            <a:xfrm rot="17500619">
              <a:off x="6822501" y="5052844"/>
              <a:ext cx="1291787" cy="416015"/>
            </a:xfrm>
            <a:custGeom>
              <a:avLst/>
              <a:gdLst>
                <a:gd name="connsiteX0" fmla="*/ 808518 w 1550691"/>
                <a:gd name="connsiteY0" fmla="*/ 139738 h 499394"/>
                <a:gd name="connsiteX1" fmla="*/ 808518 w 1550691"/>
                <a:gd name="connsiteY1" fmla="*/ 138291 h 499394"/>
                <a:gd name="connsiteX2" fmla="*/ 286579 w 1550691"/>
                <a:gd name="connsiteY2" fmla="*/ 55295 h 499394"/>
                <a:gd name="connsiteX3" fmla="*/ 139764 w 1550691"/>
                <a:gd name="connsiteY3" fmla="*/ 0 h 499394"/>
                <a:gd name="connsiteX4" fmla="*/ 0 w 1550691"/>
                <a:gd name="connsiteY4" fmla="*/ 331352 h 499394"/>
                <a:gd name="connsiteX5" fmla="*/ 175646 w 1550691"/>
                <a:gd name="connsiteY5" fmla="*/ 397327 h 499394"/>
                <a:gd name="connsiteX6" fmla="*/ 798837 w 1550691"/>
                <a:gd name="connsiteY6" fmla="*/ 497764 h 499394"/>
                <a:gd name="connsiteX7" fmla="*/ 798837 w 1550691"/>
                <a:gd name="connsiteY7" fmla="*/ 499395 h 499394"/>
                <a:gd name="connsiteX8" fmla="*/ 799574 w 1550691"/>
                <a:gd name="connsiteY8" fmla="*/ 499395 h 499394"/>
                <a:gd name="connsiteX9" fmla="*/ 1550692 w 1550691"/>
                <a:gd name="connsiteY9" fmla="*/ 356895 h 499394"/>
                <a:gd name="connsiteX10" fmla="*/ 1415426 w 1550691"/>
                <a:gd name="connsiteY10" fmla="*/ 24280 h 499394"/>
                <a:gd name="connsiteX11" fmla="*/ 808518 w 1550691"/>
                <a:gd name="connsiteY11" fmla="*/ 139712 h 49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50691" h="499394">
                  <a:moveTo>
                    <a:pt x="808518" y="139738"/>
                  </a:moveTo>
                  <a:lnTo>
                    <a:pt x="808518" y="138291"/>
                  </a:lnTo>
                  <a:cubicBezTo>
                    <a:pt x="631925" y="138265"/>
                    <a:pt x="456332" y="110328"/>
                    <a:pt x="286579" y="55295"/>
                  </a:cubicBezTo>
                  <a:cubicBezTo>
                    <a:pt x="236334" y="38985"/>
                    <a:pt x="187405" y="20466"/>
                    <a:pt x="139764" y="0"/>
                  </a:cubicBezTo>
                  <a:lnTo>
                    <a:pt x="0" y="331352"/>
                  </a:lnTo>
                  <a:cubicBezTo>
                    <a:pt x="57005" y="355764"/>
                    <a:pt x="115536" y="377834"/>
                    <a:pt x="175646" y="397327"/>
                  </a:cubicBezTo>
                  <a:cubicBezTo>
                    <a:pt x="378177" y="463013"/>
                    <a:pt x="587784" y="496738"/>
                    <a:pt x="798837" y="497764"/>
                  </a:cubicBezTo>
                  <a:lnTo>
                    <a:pt x="798837" y="499395"/>
                  </a:lnTo>
                  <a:lnTo>
                    <a:pt x="799574" y="499395"/>
                  </a:lnTo>
                  <a:cubicBezTo>
                    <a:pt x="1059452" y="499395"/>
                    <a:pt x="1313069" y="450781"/>
                    <a:pt x="1550692" y="356895"/>
                  </a:cubicBezTo>
                  <a:lnTo>
                    <a:pt x="1415426" y="24280"/>
                  </a:lnTo>
                  <a:cubicBezTo>
                    <a:pt x="1225996" y="98122"/>
                    <a:pt x="1021045" y="138580"/>
                    <a:pt x="808518" y="139712"/>
                  </a:cubicBezTo>
                  <a:close/>
                </a:path>
              </a:pathLst>
            </a:custGeom>
            <a:solidFill>
              <a:srgbClr val="F58F53"/>
            </a:solidFill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2CC66E1-9C85-8CD9-0A43-62E6B6975225}"/>
                </a:ext>
              </a:extLst>
            </p:cNvPr>
            <p:cNvSpPr/>
            <p:nvPr/>
          </p:nvSpPr>
          <p:spPr>
            <a:xfrm rot="17500619">
              <a:off x="6154428" y="5544758"/>
              <a:ext cx="1023361" cy="1035108"/>
            </a:xfrm>
            <a:custGeom>
              <a:avLst/>
              <a:gdLst>
                <a:gd name="connsiteX0" fmla="*/ 332956 w 1228468"/>
                <a:gd name="connsiteY0" fmla="*/ 0 h 1242568"/>
                <a:gd name="connsiteX1" fmla="*/ 0 w 1228468"/>
                <a:gd name="connsiteY1" fmla="*/ 135450 h 1242568"/>
                <a:gd name="connsiteX2" fmla="*/ 1088704 w 1228468"/>
                <a:gd name="connsiteY2" fmla="*/ 1242569 h 1242568"/>
                <a:gd name="connsiteX3" fmla="*/ 1228469 w 1228468"/>
                <a:gd name="connsiteY3" fmla="*/ 911217 h 1242568"/>
                <a:gd name="connsiteX4" fmla="*/ 332983 w 1228468"/>
                <a:gd name="connsiteY4" fmla="*/ 26 h 124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8468" h="1242568">
                  <a:moveTo>
                    <a:pt x="332956" y="0"/>
                  </a:moveTo>
                  <a:lnTo>
                    <a:pt x="0" y="135450"/>
                  </a:lnTo>
                  <a:cubicBezTo>
                    <a:pt x="199032" y="619482"/>
                    <a:pt x="580681" y="1025201"/>
                    <a:pt x="1088704" y="1242569"/>
                  </a:cubicBezTo>
                  <a:lnTo>
                    <a:pt x="1228469" y="911217"/>
                  </a:lnTo>
                  <a:cubicBezTo>
                    <a:pt x="810833" y="731915"/>
                    <a:pt x="496975" y="398143"/>
                    <a:pt x="332983" y="26"/>
                  </a:cubicBezTo>
                  <a:close/>
                </a:path>
              </a:pathLst>
            </a:custGeom>
            <a:solidFill>
              <a:srgbClr val="F3197C"/>
            </a:solidFill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1D5491C-825D-FEAA-DEDC-4145474B5F4F}"/>
                </a:ext>
              </a:extLst>
            </p:cNvPr>
            <p:cNvSpPr/>
            <p:nvPr/>
          </p:nvSpPr>
          <p:spPr>
            <a:xfrm rot="17500619">
              <a:off x="5322757" y="5431309"/>
              <a:ext cx="406176" cy="1296916"/>
            </a:xfrm>
            <a:custGeom>
              <a:avLst/>
              <a:gdLst>
                <a:gd name="connsiteX0" fmla="*/ 359605 w 487583"/>
                <a:gd name="connsiteY0" fmla="*/ 778161 h 1556847"/>
                <a:gd name="connsiteX1" fmla="*/ 442153 w 487583"/>
                <a:gd name="connsiteY1" fmla="*/ 255985 h 1556847"/>
                <a:gd name="connsiteX2" fmla="*/ 484585 w 487583"/>
                <a:gd name="connsiteY2" fmla="*/ 139791 h 1556847"/>
                <a:gd name="connsiteX3" fmla="*/ 153155 w 487583"/>
                <a:gd name="connsiteY3" fmla="*/ 0 h 1556847"/>
                <a:gd name="connsiteX4" fmla="*/ 100042 w 487583"/>
                <a:gd name="connsiteY4" fmla="*/ 145078 h 1556847"/>
                <a:gd name="connsiteX5" fmla="*/ 0 w 487583"/>
                <a:gd name="connsiteY5" fmla="*/ 778161 h 1556847"/>
                <a:gd name="connsiteX6" fmla="*/ 154628 w 487583"/>
                <a:gd name="connsiteY6" fmla="*/ 1556848 h 1556847"/>
                <a:gd name="connsiteX7" fmla="*/ 487584 w 487583"/>
                <a:gd name="connsiteY7" fmla="*/ 1421398 h 1556847"/>
                <a:gd name="connsiteX8" fmla="*/ 359605 w 487583"/>
                <a:gd name="connsiteY8" fmla="*/ 778161 h 1556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7583" h="1556847">
                  <a:moveTo>
                    <a:pt x="359605" y="778161"/>
                  </a:moveTo>
                  <a:cubicBezTo>
                    <a:pt x="359447" y="605146"/>
                    <a:pt x="385937" y="429289"/>
                    <a:pt x="442153" y="255985"/>
                  </a:cubicBezTo>
                  <a:cubicBezTo>
                    <a:pt x="454964" y="216473"/>
                    <a:pt x="469170" y="177777"/>
                    <a:pt x="484585" y="139791"/>
                  </a:cubicBezTo>
                  <a:lnTo>
                    <a:pt x="153155" y="0"/>
                  </a:lnTo>
                  <a:cubicBezTo>
                    <a:pt x="133793" y="47483"/>
                    <a:pt x="116037" y="95833"/>
                    <a:pt x="100042" y="145078"/>
                  </a:cubicBezTo>
                  <a:cubicBezTo>
                    <a:pt x="31989" y="355132"/>
                    <a:pt x="-131" y="568370"/>
                    <a:pt x="0" y="778161"/>
                  </a:cubicBezTo>
                  <a:cubicBezTo>
                    <a:pt x="185" y="1048193"/>
                    <a:pt x="54138" y="1312490"/>
                    <a:pt x="154628" y="1556848"/>
                  </a:cubicBezTo>
                  <a:lnTo>
                    <a:pt x="487584" y="1421398"/>
                  </a:lnTo>
                  <a:cubicBezTo>
                    <a:pt x="404430" y="1219603"/>
                    <a:pt x="359789" y="1001289"/>
                    <a:pt x="359605" y="778161"/>
                  </a:cubicBezTo>
                  <a:close/>
                </a:path>
              </a:pathLst>
            </a:custGeom>
            <a:solidFill>
              <a:srgbClr val="0094E8"/>
            </a:solidFill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C7FED21-85F2-F9D8-7FEF-940D6B4DD10E}"/>
                </a:ext>
              </a:extLst>
            </p:cNvPr>
            <p:cNvSpPr/>
            <p:nvPr/>
          </p:nvSpPr>
          <p:spPr>
            <a:xfrm rot="17500619">
              <a:off x="4196350" y="4763907"/>
              <a:ext cx="1025137" cy="1041596"/>
            </a:xfrm>
            <a:custGeom>
              <a:avLst/>
              <a:gdLst>
                <a:gd name="connsiteX0" fmla="*/ 1230599 w 1230599"/>
                <a:gd name="connsiteY0" fmla="*/ 332536 h 1250355"/>
                <a:gd name="connsiteX1" fmla="*/ 1095360 w 1230599"/>
                <a:gd name="connsiteY1" fmla="*/ 0 h 1250355"/>
                <a:gd name="connsiteX2" fmla="*/ 703557 w 1230599"/>
                <a:gd name="connsiteY2" fmla="*/ 220550 h 1250355"/>
                <a:gd name="connsiteX3" fmla="*/ 0 w 1230599"/>
                <a:gd name="connsiteY3" fmla="*/ 1110565 h 1250355"/>
                <a:gd name="connsiteX4" fmla="*/ 331431 w 1230599"/>
                <a:gd name="connsiteY4" fmla="*/ 1250355 h 1250355"/>
                <a:gd name="connsiteX5" fmla="*/ 1230599 w 1230599"/>
                <a:gd name="connsiteY5" fmla="*/ 332536 h 125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0599" h="1250355">
                  <a:moveTo>
                    <a:pt x="1230599" y="332536"/>
                  </a:moveTo>
                  <a:lnTo>
                    <a:pt x="1095360" y="0"/>
                  </a:lnTo>
                  <a:cubicBezTo>
                    <a:pt x="958436" y="58479"/>
                    <a:pt x="827169" y="132162"/>
                    <a:pt x="703557" y="220550"/>
                  </a:cubicBezTo>
                  <a:cubicBezTo>
                    <a:pt x="386936" y="447046"/>
                    <a:pt x="145973" y="752618"/>
                    <a:pt x="0" y="1110565"/>
                  </a:cubicBezTo>
                  <a:lnTo>
                    <a:pt x="331431" y="1250355"/>
                  </a:lnTo>
                  <a:cubicBezTo>
                    <a:pt x="501920" y="830247"/>
                    <a:pt x="828405" y="504840"/>
                    <a:pt x="1230599" y="332536"/>
                  </a:cubicBezTo>
                  <a:close/>
                </a:path>
              </a:pathLst>
            </a:custGeom>
            <a:solidFill>
              <a:srgbClr val="A928F8"/>
            </a:solidFill>
            <a:ln w="26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B7CE16F-1D33-4867-249F-F152D18D21D2}"/>
                </a:ext>
              </a:extLst>
            </p:cNvPr>
            <p:cNvSpPr/>
            <p:nvPr/>
          </p:nvSpPr>
          <p:spPr>
            <a:xfrm>
              <a:off x="4445012" y="3009230"/>
              <a:ext cx="3282262" cy="3282358"/>
            </a:xfrm>
            <a:custGeom>
              <a:avLst/>
              <a:gdLst>
                <a:gd name="connsiteX0" fmla="*/ 91776 w 3744955"/>
                <a:gd name="connsiteY0" fmla="*/ 1294888 h 3745071"/>
                <a:gd name="connsiteX1" fmla="*/ 1295096 w 3744955"/>
                <a:gd name="connsiteY1" fmla="*/ 3653309 h 3745071"/>
                <a:gd name="connsiteX2" fmla="*/ 3652991 w 3744955"/>
                <a:gd name="connsiteY2" fmla="*/ 2449910 h 3745071"/>
                <a:gd name="connsiteX3" fmla="*/ 2450013 w 3744955"/>
                <a:gd name="connsiteY3" fmla="*/ 91962 h 3745071"/>
                <a:gd name="connsiteX4" fmla="*/ 91776 w 3744955"/>
                <a:gd name="connsiteY4" fmla="*/ 1294914 h 37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4955" h="3745071">
                  <a:moveTo>
                    <a:pt x="91776" y="1294888"/>
                  </a:moveTo>
                  <a:cubicBezTo>
                    <a:pt x="-227106" y="2278473"/>
                    <a:pt x="311616" y="3334426"/>
                    <a:pt x="1295096" y="3653309"/>
                  </a:cubicBezTo>
                  <a:cubicBezTo>
                    <a:pt x="2278418" y="3972139"/>
                    <a:pt x="3334477" y="3433548"/>
                    <a:pt x="3652991" y="2449910"/>
                  </a:cubicBezTo>
                  <a:cubicBezTo>
                    <a:pt x="3972294" y="1466483"/>
                    <a:pt x="3433440" y="410845"/>
                    <a:pt x="2450013" y="91962"/>
                  </a:cubicBezTo>
                  <a:cubicBezTo>
                    <a:pt x="1466612" y="-227315"/>
                    <a:pt x="410738" y="311434"/>
                    <a:pt x="91776" y="1294914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2626" cap="flat">
              <a:noFill/>
              <a:prstDash val="solid"/>
              <a:miter/>
            </a:ln>
            <a:effectLst>
              <a:outerShdw blurRad="152400" dist="38100" dir="5400000" algn="t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/>
            <a:p>
              <a:endParaRPr lang="en-IN" dirty="0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95BF62D1-5A5E-812C-FA49-FED71D4808CF}"/>
              </a:ext>
            </a:extLst>
          </p:cNvPr>
          <p:cNvSpPr txBox="1"/>
          <p:nvPr/>
        </p:nvSpPr>
        <p:spPr>
          <a:xfrm>
            <a:off x="8044660" y="4460742"/>
            <a:ext cx="12715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58F53"/>
                </a:solidFill>
                <a:latin typeface="Montserrat SemiBold" pitchFamily="2" charset="0"/>
              </a:rPr>
              <a:t>Think &amp; feel</a:t>
            </a:r>
            <a:endParaRPr lang="en-IN" sz="1400" dirty="0">
              <a:solidFill>
                <a:srgbClr val="F58F53"/>
              </a:solidFill>
              <a:latin typeface="Montserrat SemiBold" pitchFamily="2" charset="0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30A3992-B46B-105B-0345-5C17FEE4A2BF}"/>
              </a:ext>
            </a:extLst>
          </p:cNvPr>
          <p:cNvSpPr/>
          <p:nvPr/>
        </p:nvSpPr>
        <p:spPr>
          <a:xfrm>
            <a:off x="4179206" y="4338076"/>
            <a:ext cx="553134" cy="553111"/>
          </a:xfrm>
          <a:custGeom>
            <a:avLst/>
            <a:gdLst>
              <a:gd name="connsiteX0" fmla="*/ 147307 w 548756"/>
              <a:gd name="connsiteY0" fmla="*/ 517475 h 548733"/>
              <a:gd name="connsiteX1" fmla="*/ 517486 w 548756"/>
              <a:gd name="connsiteY1" fmla="*/ 401439 h 548733"/>
              <a:gd name="connsiteX2" fmla="*/ 401450 w 548756"/>
              <a:gd name="connsiteY2" fmla="*/ 31312 h 548733"/>
              <a:gd name="connsiteX3" fmla="*/ 31270 w 548756"/>
              <a:gd name="connsiteY3" fmla="*/ 147296 h 548733"/>
              <a:gd name="connsiteX4" fmla="*/ 147307 w 548756"/>
              <a:gd name="connsiteY4" fmla="*/ 517475 h 548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56" h="548733">
                <a:moveTo>
                  <a:pt x="147307" y="517475"/>
                </a:moveTo>
                <a:cubicBezTo>
                  <a:pt x="281573" y="587633"/>
                  <a:pt x="447380" y="535731"/>
                  <a:pt x="517486" y="401439"/>
                </a:cubicBezTo>
                <a:cubicBezTo>
                  <a:pt x="587671" y="267199"/>
                  <a:pt x="535743" y="101444"/>
                  <a:pt x="401450" y="31312"/>
                </a:cubicBezTo>
                <a:cubicBezTo>
                  <a:pt x="267210" y="-38952"/>
                  <a:pt x="101508" y="13029"/>
                  <a:pt x="31270" y="147296"/>
                </a:cubicBezTo>
                <a:cubicBezTo>
                  <a:pt x="-38914" y="281536"/>
                  <a:pt x="13014" y="447264"/>
                  <a:pt x="147307" y="517475"/>
                </a:cubicBezTo>
                <a:close/>
              </a:path>
            </a:pathLst>
          </a:custGeom>
          <a:solidFill>
            <a:srgbClr val="A928F8"/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2C13AAD-A3CF-50C9-F21F-C19DE587C60C}"/>
              </a:ext>
            </a:extLst>
          </p:cNvPr>
          <p:cNvSpPr/>
          <p:nvPr/>
        </p:nvSpPr>
        <p:spPr>
          <a:xfrm>
            <a:off x="5044560" y="3410210"/>
            <a:ext cx="553128" cy="553111"/>
          </a:xfrm>
          <a:custGeom>
            <a:avLst/>
            <a:gdLst>
              <a:gd name="connsiteX0" fmla="*/ 147301 w 548750"/>
              <a:gd name="connsiteY0" fmla="*/ 517475 h 548733"/>
              <a:gd name="connsiteX1" fmla="*/ 517480 w 548750"/>
              <a:gd name="connsiteY1" fmla="*/ 401439 h 548733"/>
              <a:gd name="connsiteX2" fmla="*/ 401418 w 548750"/>
              <a:gd name="connsiteY2" fmla="*/ 31312 h 548733"/>
              <a:gd name="connsiteX3" fmla="*/ 31265 w 548750"/>
              <a:gd name="connsiteY3" fmla="*/ 147296 h 548733"/>
              <a:gd name="connsiteX4" fmla="*/ 147275 w 548750"/>
              <a:gd name="connsiteY4" fmla="*/ 517449 h 548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50" h="548733">
                <a:moveTo>
                  <a:pt x="147301" y="517475"/>
                </a:moveTo>
                <a:cubicBezTo>
                  <a:pt x="281567" y="587633"/>
                  <a:pt x="447348" y="535731"/>
                  <a:pt x="517480" y="401439"/>
                </a:cubicBezTo>
                <a:cubicBezTo>
                  <a:pt x="587665" y="267199"/>
                  <a:pt x="535737" y="101418"/>
                  <a:pt x="401418" y="31312"/>
                </a:cubicBezTo>
                <a:cubicBezTo>
                  <a:pt x="267204" y="-38952"/>
                  <a:pt x="101502" y="13029"/>
                  <a:pt x="31265" y="147296"/>
                </a:cubicBezTo>
                <a:cubicBezTo>
                  <a:pt x="-38894" y="281536"/>
                  <a:pt x="12982" y="447264"/>
                  <a:pt x="147275" y="517449"/>
                </a:cubicBezTo>
                <a:close/>
              </a:path>
            </a:pathLst>
          </a:custGeom>
          <a:solidFill>
            <a:srgbClr val="0094E8"/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937DEF1-36B6-6C97-21AD-5498ECF990D9}"/>
              </a:ext>
            </a:extLst>
          </p:cNvPr>
          <p:cNvSpPr/>
          <p:nvPr/>
        </p:nvSpPr>
        <p:spPr>
          <a:xfrm>
            <a:off x="6626866" y="3405301"/>
            <a:ext cx="553134" cy="553085"/>
          </a:xfrm>
          <a:custGeom>
            <a:avLst/>
            <a:gdLst>
              <a:gd name="connsiteX0" fmla="*/ 147281 w 548756"/>
              <a:gd name="connsiteY0" fmla="*/ 517436 h 548707"/>
              <a:gd name="connsiteX1" fmla="*/ 517487 w 548756"/>
              <a:gd name="connsiteY1" fmla="*/ 401427 h 548707"/>
              <a:gd name="connsiteX2" fmla="*/ 401424 w 548756"/>
              <a:gd name="connsiteY2" fmla="*/ 31299 h 548707"/>
              <a:gd name="connsiteX3" fmla="*/ 31271 w 548756"/>
              <a:gd name="connsiteY3" fmla="*/ 147310 h 548707"/>
              <a:gd name="connsiteX4" fmla="*/ 147281 w 548756"/>
              <a:gd name="connsiteY4" fmla="*/ 517463 h 548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56" h="548707">
                <a:moveTo>
                  <a:pt x="147281" y="517436"/>
                </a:moveTo>
                <a:cubicBezTo>
                  <a:pt x="281547" y="587621"/>
                  <a:pt x="447355" y="535693"/>
                  <a:pt x="517487" y="401427"/>
                </a:cubicBezTo>
                <a:cubicBezTo>
                  <a:pt x="587671" y="267186"/>
                  <a:pt x="535743" y="101405"/>
                  <a:pt x="401424" y="31299"/>
                </a:cubicBezTo>
                <a:cubicBezTo>
                  <a:pt x="267211" y="-38938"/>
                  <a:pt x="101482" y="13017"/>
                  <a:pt x="31271" y="147310"/>
                </a:cubicBezTo>
                <a:cubicBezTo>
                  <a:pt x="-38913" y="281523"/>
                  <a:pt x="13015" y="447278"/>
                  <a:pt x="147281" y="517463"/>
                </a:cubicBezTo>
                <a:close/>
              </a:path>
            </a:pathLst>
          </a:custGeom>
          <a:solidFill>
            <a:srgbClr val="F3197C"/>
          </a:solidFill>
          <a:ln w="262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3C83362-3AB8-3458-91C6-44024103323D}"/>
              </a:ext>
            </a:extLst>
          </p:cNvPr>
          <p:cNvSpPr txBox="1"/>
          <p:nvPr/>
        </p:nvSpPr>
        <p:spPr>
          <a:xfrm>
            <a:off x="3302174" y="4460742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solidFill>
                  <a:srgbClr val="A928F8"/>
                </a:solidFill>
                <a:latin typeface="Montserrat SemiBold" pitchFamily="2" charset="0"/>
              </a:rPr>
              <a:t>Hear</a:t>
            </a:r>
            <a:endParaRPr lang="en-IN" sz="1400" dirty="0">
              <a:solidFill>
                <a:srgbClr val="A928F8"/>
              </a:solidFill>
              <a:latin typeface="Montserrat SemiBold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F9C486-883D-FD50-3F30-B5AF53CCEEBB}"/>
              </a:ext>
            </a:extLst>
          </p:cNvPr>
          <p:cNvSpPr txBox="1"/>
          <p:nvPr/>
        </p:nvSpPr>
        <p:spPr>
          <a:xfrm>
            <a:off x="3986526" y="3531766"/>
            <a:ext cx="9749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solidFill>
                  <a:srgbClr val="0094E8"/>
                </a:solidFill>
                <a:latin typeface="Montserrat SemiBold" pitchFamily="2" charset="0"/>
              </a:rPr>
              <a:t>Say &amp; do</a:t>
            </a:r>
            <a:endParaRPr lang="en-IN" sz="1400" dirty="0">
              <a:solidFill>
                <a:srgbClr val="0094E8"/>
              </a:solidFill>
              <a:latin typeface="Montserrat SemiBold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5C941FC-159D-1812-C4DA-C5A2B22AB8D8}"/>
              </a:ext>
            </a:extLst>
          </p:cNvPr>
          <p:cNvSpPr txBox="1"/>
          <p:nvPr/>
        </p:nvSpPr>
        <p:spPr>
          <a:xfrm>
            <a:off x="7521570" y="3531766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3197C"/>
                </a:solidFill>
                <a:latin typeface="Montserrat SemiBold" pitchFamily="2" charset="0"/>
              </a:rPr>
              <a:t>See</a:t>
            </a:r>
            <a:endParaRPr lang="en-IN" sz="1400" dirty="0">
              <a:solidFill>
                <a:srgbClr val="F3197C"/>
              </a:solidFill>
              <a:latin typeface="Montserrat SemiBold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2250AB-429C-AC85-09DB-19E62AA6B5B8}"/>
              </a:ext>
            </a:extLst>
          </p:cNvPr>
          <p:cNvSpPr txBox="1"/>
          <p:nvPr/>
        </p:nvSpPr>
        <p:spPr>
          <a:xfrm>
            <a:off x="5375284" y="5065897"/>
            <a:ext cx="1518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 pitchFamily="2" charset="0"/>
              </a:rPr>
              <a:t>EMPATHY MAP</a:t>
            </a:r>
            <a:endParaRPr lang="en-IN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1174EFF-42AC-E9FB-3A49-8282EC662FA4}"/>
              </a:ext>
            </a:extLst>
          </p:cNvPr>
          <p:cNvGrpSpPr/>
          <p:nvPr/>
        </p:nvGrpSpPr>
        <p:grpSpPr>
          <a:xfrm>
            <a:off x="328498" y="2044430"/>
            <a:ext cx="3029716" cy="1217095"/>
            <a:chOff x="725538" y="1831346"/>
            <a:chExt cx="3029716" cy="121709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7DBF57-5089-3689-17B3-9763B7715EF0}"/>
                </a:ext>
              </a:extLst>
            </p:cNvPr>
            <p:cNvSpPr txBox="1"/>
            <p:nvPr/>
          </p:nvSpPr>
          <p:spPr>
            <a:xfrm>
              <a:off x="1765747" y="1831346"/>
              <a:ext cx="9492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A928F8"/>
                  </a:solidFill>
                  <a:latin typeface="Montserrat" pitchFamily="2" charset="0"/>
                </a:rPr>
                <a:t>HEAR</a:t>
              </a:r>
              <a:endParaRPr lang="en-IN" sz="2000" b="1" dirty="0">
                <a:solidFill>
                  <a:srgbClr val="A928F8"/>
                </a:solidFill>
                <a:latin typeface="Montserrat" pitchFamily="2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94F8DE0-B271-4A67-487E-406FC814D198}"/>
                </a:ext>
              </a:extLst>
            </p:cNvPr>
            <p:cNvSpPr txBox="1"/>
            <p:nvPr/>
          </p:nvSpPr>
          <p:spPr>
            <a:xfrm>
              <a:off x="725538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chemeClr val="bg1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8AFE3C2-04BC-29DE-760B-672B496D8F9E}"/>
              </a:ext>
            </a:extLst>
          </p:cNvPr>
          <p:cNvGrpSpPr/>
          <p:nvPr/>
        </p:nvGrpSpPr>
        <p:grpSpPr>
          <a:xfrm>
            <a:off x="3159608" y="1565795"/>
            <a:ext cx="3029716" cy="1217095"/>
            <a:chOff x="3217482" y="1831346"/>
            <a:chExt cx="3029716" cy="1217095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C9C2DF2-D4AE-7C1E-DFCE-D0B0B88E5F9E}"/>
                </a:ext>
              </a:extLst>
            </p:cNvPr>
            <p:cNvSpPr txBox="1"/>
            <p:nvPr/>
          </p:nvSpPr>
          <p:spPr>
            <a:xfrm>
              <a:off x="3993998" y="1831346"/>
              <a:ext cx="14766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94E8"/>
                  </a:solidFill>
                  <a:latin typeface="Montserrat" pitchFamily="2" charset="0"/>
                </a:rPr>
                <a:t>SAY &amp; DO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0F070E0-0341-A03E-4FE9-D4B36D6CA5DA}"/>
                </a:ext>
              </a:extLst>
            </p:cNvPr>
            <p:cNvSpPr txBox="1"/>
            <p:nvPr/>
          </p:nvSpPr>
          <p:spPr>
            <a:xfrm>
              <a:off x="3217482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chemeClr val="bg1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4A63511-91C1-0B23-4F6D-79C176C0FFB1}"/>
              </a:ext>
            </a:extLst>
          </p:cNvPr>
          <p:cNvGrpSpPr/>
          <p:nvPr/>
        </p:nvGrpSpPr>
        <p:grpSpPr>
          <a:xfrm>
            <a:off x="5990718" y="1565795"/>
            <a:ext cx="3029716" cy="1217095"/>
            <a:chOff x="6087506" y="1831346"/>
            <a:chExt cx="3029716" cy="121709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7E761A5-AAFF-3E8F-AB07-1A0D03459E49}"/>
                </a:ext>
              </a:extLst>
            </p:cNvPr>
            <p:cNvSpPr txBox="1"/>
            <p:nvPr/>
          </p:nvSpPr>
          <p:spPr>
            <a:xfrm>
              <a:off x="7256757" y="1831346"/>
              <a:ext cx="6912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3197C"/>
                  </a:solidFill>
                  <a:latin typeface="Montserrat" pitchFamily="2" charset="0"/>
                </a:rPr>
                <a:t>SEE</a:t>
              </a:r>
              <a:endParaRPr lang="en-IN" sz="2000" b="1" dirty="0">
                <a:solidFill>
                  <a:srgbClr val="F3197C"/>
                </a:solidFill>
                <a:latin typeface="Montserrat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4276D04-6FA3-CD18-EF1D-54DC76B48812}"/>
                </a:ext>
              </a:extLst>
            </p:cNvPr>
            <p:cNvSpPr txBox="1"/>
            <p:nvPr/>
          </p:nvSpPr>
          <p:spPr>
            <a:xfrm>
              <a:off x="6087506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chemeClr val="bg1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AE814E0-F6C0-D87E-7D28-954E27774BF5}"/>
              </a:ext>
            </a:extLst>
          </p:cNvPr>
          <p:cNvGrpSpPr/>
          <p:nvPr/>
        </p:nvGrpSpPr>
        <p:grpSpPr>
          <a:xfrm>
            <a:off x="8821828" y="2044430"/>
            <a:ext cx="3029716" cy="1217095"/>
            <a:chOff x="8839584" y="1831346"/>
            <a:chExt cx="3029716" cy="1217095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3F254EF-CBBB-E9F5-7FA6-EAF2676E60D4}"/>
                </a:ext>
              </a:extLst>
            </p:cNvPr>
            <p:cNvSpPr txBox="1"/>
            <p:nvPr/>
          </p:nvSpPr>
          <p:spPr>
            <a:xfrm>
              <a:off x="9343589" y="1831346"/>
              <a:ext cx="20217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58F53"/>
                  </a:solidFill>
                  <a:latin typeface="Montserrat" pitchFamily="2" charset="0"/>
                </a:rPr>
                <a:t>THINK &amp; FEEL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0266B12-B4B5-40DD-8046-A5B33712136E}"/>
                </a:ext>
              </a:extLst>
            </p:cNvPr>
            <p:cNvSpPr txBox="1"/>
            <p:nvPr/>
          </p:nvSpPr>
          <p:spPr>
            <a:xfrm>
              <a:off x="8839584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chemeClr val="bg1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904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C0C810C-499C-30F1-5C0A-5FAB3C460E6B}"/>
              </a:ext>
            </a:extLst>
          </p:cNvPr>
          <p:cNvSpPr/>
          <p:nvPr/>
        </p:nvSpPr>
        <p:spPr>
          <a:xfrm flipH="1">
            <a:off x="0" y="276685"/>
            <a:ext cx="6096000" cy="5029200"/>
          </a:xfrm>
          <a:custGeom>
            <a:avLst/>
            <a:gdLst>
              <a:gd name="connsiteX0" fmla="*/ 6096000 w 6096000"/>
              <a:gd name="connsiteY0" fmla="*/ 0 h 5029200"/>
              <a:gd name="connsiteX1" fmla="*/ 0 w 6096000"/>
              <a:gd name="connsiteY1" fmla="*/ 2514600 h 5029200"/>
              <a:gd name="connsiteX2" fmla="*/ 6096000 w 6096000"/>
              <a:gd name="connsiteY2" fmla="*/ 5029200 h 5029200"/>
              <a:gd name="connsiteX3" fmla="*/ 6096000 w 6096000"/>
              <a:gd name="connsiteY3" fmla="*/ 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29200">
                <a:moveTo>
                  <a:pt x="6096000" y="0"/>
                </a:moveTo>
                <a:lnTo>
                  <a:pt x="0" y="2514600"/>
                </a:lnTo>
                <a:lnTo>
                  <a:pt x="6096000" y="5029200"/>
                </a:lnTo>
                <a:lnTo>
                  <a:pt x="6096000" y="0"/>
                </a:lnTo>
                <a:close/>
              </a:path>
            </a:pathLst>
          </a:custGeom>
          <a:gradFill>
            <a:gsLst>
              <a:gs pos="100000">
                <a:srgbClr val="A928F8">
                  <a:alpha val="20000"/>
                </a:srgbClr>
              </a:gs>
              <a:gs pos="0">
                <a:schemeClr val="bg1">
                  <a:alpha val="0"/>
                </a:schemeClr>
              </a:gs>
            </a:gsLst>
            <a:lin ang="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B36B030-8E29-4A7C-7A54-5F8AC8821F72}"/>
              </a:ext>
            </a:extLst>
          </p:cNvPr>
          <p:cNvSpPr/>
          <p:nvPr/>
        </p:nvSpPr>
        <p:spPr>
          <a:xfrm flipH="1">
            <a:off x="6096000" y="276685"/>
            <a:ext cx="6096000" cy="5029200"/>
          </a:xfrm>
          <a:custGeom>
            <a:avLst/>
            <a:gdLst>
              <a:gd name="connsiteX0" fmla="*/ 0 w 6096000"/>
              <a:gd name="connsiteY0" fmla="*/ 0 h 5029200"/>
              <a:gd name="connsiteX1" fmla="*/ 0 w 6096000"/>
              <a:gd name="connsiteY1" fmla="*/ 5029200 h 5029200"/>
              <a:gd name="connsiteX2" fmla="*/ 6096000 w 6096000"/>
              <a:gd name="connsiteY2" fmla="*/ 2514600 h 5029200"/>
              <a:gd name="connsiteX3" fmla="*/ 0 w 6096000"/>
              <a:gd name="connsiteY3" fmla="*/ 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29200">
                <a:moveTo>
                  <a:pt x="0" y="0"/>
                </a:moveTo>
                <a:lnTo>
                  <a:pt x="0" y="5029200"/>
                </a:lnTo>
                <a:lnTo>
                  <a:pt x="6096000" y="25146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3197C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C8F41C9-D626-5D47-720F-59A8ED97F9D7}"/>
              </a:ext>
            </a:extLst>
          </p:cNvPr>
          <p:cNvSpPr/>
          <p:nvPr/>
        </p:nvSpPr>
        <p:spPr>
          <a:xfrm>
            <a:off x="0" y="276685"/>
            <a:ext cx="12192000" cy="2514600"/>
          </a:xfrm>
          <a:custGeom>
            <a:avLst/>
            <a:gdLst>
              <a:gd name="connsiteX0" fmla="*/ 0 w 12192000"/>
              <a:gd name="connsiteY0" fmla="*/ 0 h 2514600"/>
              <a:gd name="connsiteX1" fmla="*/ 12192000 w 12192000"/>
              <a:gd name="connsiteY1" fmla="*/ 0 h 2514600"/>
              <a:gd name="connsiteX2" fmla="*/ 6096000 w 12192000"/>
              <a:gd name="connsiteY2" fmla="*/ 2514600 h 2514600"/>
              <a:gd name="connsiteX3" fmla="*/ 0 w 12192000"/>
              <a:gd name="connsiteY3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14600">
                <a:moveTo>
                  <a:pt x="0" y="0"/>
                </a:moveTo>
                <a:lnTo>
                  <a:pt x="12192000" y="0"/>
                </a:lnTo>
                <a:lnTo>
                  <a:pt x="6096000" y="25146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58F53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2602A17-797F-B7E6-527B-7A9B2B11DF54}"/>
              </a:ext>
            </a:extLst>
          </p:cNvPr>
          <p:cNvSpPr/>
          <p:nvPr/>
        </p:nvSpPr>
        <p:spPr>
          <a:xfrm>
            <a:off x="0" y="2791285"/>
            <a:ext cx="12192000" cy="2514600"/>
          </a:xfrm>
          <a:custGeom>
            <a:avLst/>
            <a:gdLst>
              <a:gd name="connsiteX0" fmla="*/ 6096000 w 12192000"/>
              <a:gd name="connsiteY0" fmla="*/ 0 h 2514600"/>
              <a:gd name="connsiteX1" fmla="*/ 12192000 w 12192000"/>
              <a:gd name="connsiteY1" fmla="*/ 2514600 h 2514600"/>
              <a:gd name="connsiteX2" fmla="*/ 0 w 12192000"/>
              <a:gd name="connsiteY2" fmla="*/ 2514600 h 2514600"/>
              <a:gd name="connsiteX3" fmla="*/ 6096000 w 12192000"/>
              <a:gd name="connsiteY3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14600">
                <a:moveTo>
                  <a:pt x="6096000" y="0"/>
                </a:moveTo>
                <a:lnTo>
                  <a:pt x="12192000" y="2514600"/>
                </a:lnTo>
                <a:lnTo>
                  <a:pt x="0" y="2514600"/>
                </a:lnTo>
                <a:lnTo>
                  <a:pt x="6096000" y="0"/>
                </a:lnTo>
                <a:close/>
              </a:path>
            </a:pathLst>
          </a:custGeom>
          <a:gradFill>
            <a:gsLst>
              <a:gs pos="100000">
                <a:srgbClr val="0094E8">
                  <a:alpha val="20000"/>
                </a:srgbClr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82D39C-B1B8-2BEF-AF7E-5DF31E78A4F1}"/>
              </a:ext>
            </a:extLst>
          </p:cNvPr>
          <p:cNvSpPr/>
          <p:nvPr/>
        </p:nvSpPr>
        <p:spPr>
          <a:xfrm>
            <a:off x="0" y="5305885"/>
            <a:ext cx="6096000" cy="1828800"/>
          </a:xfrm>
          <a:prstGeom prst="rect">
            <a:avLst/>
          </a:prstGeom>
          <a:solidFill>
            <a:srgbClr val="0094E8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40D510-D442-5178-8BFC-F9D29005E646}"/>
              </a:ext>
            </a:extLst>
          </p:cNvPr>
          <p:cNvSpPr/>
          <p:nvPr/>
        </p:nvSpPr>
        <p:spPr>
          <a:xfrm>
            <a:off x="6096000" y="5305885"/>
            <a:ext cx="6096000" cy="1828800"/>
          </a:xfrm>
          <a:prstGeom prst="rect">
            <a:avLst/>
          </a:prstGeom>
          <a:solidFill>
            <a:srgbClr val="0094E8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A34B587-EB22-6C84-200A-56375A822389}"/>
              </a:ext>
            </a:extLst>
          </p:cNvPr>
          <p:cNvSpPr/>
          <p:nvPr/>
        </p:nvSpPr>
        <p:spPr>
          <a:xfrm>
            <a:off x="10201275" y="-3744136"/>
            <a:ext cx="5132387" cy="1559735"/>
          </a:xfrm>
          <a:prstGeom prst="roundRect">
            <a:avLst/>
          </a:prstGeom>
          <a:solidFill>
            <a:srgbClr val="0094E8">
              <a:alpha val="5000"/>
            </a:srgbClr>
          </a:solidFill>
          <a:ln w="25400">
            <a:solidFill>
              <a:srgbClr val="0094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3346BE4-4F5E-61A6-D2C2-F58E81D95440}"/>
              </a:ext>
            </a:extLst>
          </p:cNvPr>
          <p:cNvSpPr/>
          <p:nvPr/>
        </p:nvSpPr>
        <p:spPr>
          <a:xfrm>
            <a:off x="10201275" y="-1889935"/>
            <a:ext cx="5132387" cy="1559735"/>
          </a:xfrm>
          <a:prstGeom prst="roundRect">
            <a:avLst/>
          </a:prstGeom>
          <a:solidFill>
            <a:srgbClr val="A928F8">
              <a:alpha val="5000"/>
            </a:srgbClr>
          </a:solidFill>
          <a:ln w="25400">
            <a:solidFill>
              <a:srgbClr val="A92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4350228-D83A-9E3F-6461-7301BF044358}"/>
              </a:ext>
            </a:extLst>
          </p:cNvPr>
          <p:cNvSpPr/>
          <p:nvPr/>
        </p:nvSpPr>
        <p:spPr>
          <a:xfrm>
            <a:off x="15870238" y="-3744136"/>
            <a:ext cx="5132387" cy="1559735"/>
          </a:xfrm>
          <a:prstGeom prst="roundRect">
            <a:avLst/>
          </a:prstGeom>
          <a:solidFill>
            <a:srgbClr val="F58F53">
              <a:alpha val="5000"/>
            </a:srgbClr>
          </a:solidFill>
          <a:ln w="25400">
            <a:solidFill>
              <a:srgbClr val="F58F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968D61F-5FD4-029D-3E5B-BEAD6EE52835}"/>
              </a:ext>
            </a:extLst>
          </p:cNvPr>
          <p:cNvSpPr/>
          <p:nvPr/>
        </p:nvSpPr>
        <p:spPr>
          <a:xfrm>
            <a:off x="15870238" y="-1889935"/>
            <a:ext cx="5132387" cy="1559735"/>
          </a:xfrm>
          <a:prstGeom prst="roundRect">
            <a:avLst/>
          </a:prstGeom>
          <a:solidFill>
            <a:srgbClr val="F3197C">
              <a:alpha val="5000"/>
            </a:srgbClr>
          </a:solidFill>
          <a:ln w="25400">
            <a:solidFill>
              <a:srgbClr val="F31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790112E-88A0-635B-B4AE-445829A35858}"/>
              </a:ext>
            </a:extLst>
          </p:cNvPr>
          <p:cNvCxnSpPr>
            <a:stCxn id="16" idx="2"/>
            <a:endCxn id="16" idx="0"/>
          </p:cNvCxnSpPr>
          <p:nvPr/>
        </p:nvCxnSpPr>
        <p:spPr>
          <a:xfrm flipV="1">
            <a:off x="0" y="2791285"/>
            <a:ext cx="6096000" cy="2514600"/>
          </a:xfrm>
          <a:prstGeom prst="line">
            <a:avLst/>
          </a:prstGeom>
          <a:ln w="25400" cap="rnd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1F0F9B1-9150-3492-C79C-D1DE7E5FE1FC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3091949" y="1552114"/>
            <a:ext cx="3004051" cy="1239171"/>
          </a:xfrm>
          <a:prstGeom prst="line">
            <a:avLst/>
          </a:prstGeom>
          <a:ln w="25400" cap="rnd">
            <a:solidFill>
              <a:srgbClr val="A92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6F7ED42-CD9E-B0F0-BAC1-3417A3CA4133}"/>
              </a:ext>
            </a:extLst>
          </p:cNvPr>
          <p:cNvCxnSpPr>
            <a:stCxn id="18" idx="0"/>
            <a:endCxn id="16" idx="0"/>
          </p:cNvCxnSpPr>
          <p:nvPr/>
        </p:nvCxnSpPr>
        <p:spPr>
          <a:xfrm flipH="1">
            <a:off x="6096000" y="276685"/>
            <a:ext cx="6096000" cy="2514600"/>
          </a:xfrm>
          <a:prstGeom prst="line">
            <a:avLst/>
          </a:prstGeom>
          <a:ln w="25400" cap="rnd">
            <a:solidFill>
              <a:srgbClr val="F58F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D24F34C-24B8-5989-4743-898DEB938B4D}"/>
              </a:ext>
            </a:extLst>
          </p:cNvPr>
          <p:cNvCxnSpPr>
            <a:endCxn id="16" idx="0"/>
          </p:cNvCxnSpPr>
          <p:nvPr/>
        </p:nvCxnSpPr>
        <p:spPr>
          <a:xfrm flipH="1" flipV="1">
            <a:off x="6096000" y="2791285"/>
            <a:ext cx="6096000" cy="2514600"/>
          </a:xfrm>
          <a:prstGeom prst="line">
            <a:avLst/>
          </a:prstGeom>
          <a:ln w="25400" cap="rnd">
            <a:solidFill>
              <a:srgbClr val="F319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4E8EF71-D535-79DE-9BFE-A7513F5F711B}"/>
              </a:ext>
            </a:extLst>
          </p:cNvPr>
          <p:cNvCxnSpPr>
            <a:cxnSpLocks/>
          </p:cNvCxnSpPr>
          <p:nvPr/>
        </p:nvCxnSpPr>
        <p:spPr>
          <a:xfrm flipV="1">
            <a:off x="6096000" y="5305885"/>
            <a:ext cx="0" cy="1539415"/>
          </a:xfrm>
          <a:prstGeom prst="line">
            <a:avLst/>
          </a:prstGeom>
          <a:ln w="25400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CBF87AC-6F5B-61D9-2085-060E9A952C5B}"/>
              </a:ext>
            </a:extLst>
          </p:cNvPr>
          <p:cNvGrpSpPr/>
          <p:nvPr/>
        </p:nvGrpSpPr>
        <p:grpSpPr>
          <a:xfrm>
            <a:off x="328498" y="2197542"/>
            <a:ext cx="3029716" cy="1217095"/>
            <a:chOff x="328498" y="2044430"/>
            <a:chExt cx="3029716" cy="1217095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463ABB9-8181-4A61-21CA-B4CFE1E9279F}"/>
                </a:ext>
              </a:extLst>
            </p:cNvPr>
            <p:cNvSpPr txBox="1"/>
            <p:nvPr/>
          </p:nvSpPr>
          <p:spPr>
            <a:xfrm>
              <a:off x="2408915" y="2044430"/>
              <a:ext cx="9492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A928F8"/>
                  </a:solidFill>
                  <a:latin typeface="Montserrat" pitchFamily="2" charset="0"/>
                </a:rPr>
                <a:t>HEAR</a:t>
              </a:r>
              <a:endParaRPr lang="en-IN" sz="2000" b="1" dirty="0">
                <a:solidFill>
                  <a:srgbClr val="A928F8"/>
                </a:solidFill>
                <a:latin typeface="Montserrat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D129369-DF5E-EA94-85DC-69091377F8CA}"/>
                </a:ext>
              </a:extLst>
            </p:cNvPr>
            <p:cNvSpPr txBox="1"/>
            <p:nvPr/>
          </p:nvSpPr>
          <p:spPr>
            <a:xfrm>
              <a:off x="328498" y="2436106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rgbClr val="000000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rgbClr val="000000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57BCE53-CCBB-FD79-CE10-2DE673EF0E2B}"/>
              </a:ext>
            </a:extLst>
          </p:cNvPr>
          <p:cNvGrpSpPr/>
          <p:nvPr/>
        </p:nvGrpSpPr>
        <p:grpSpPr>
          <a:xfrm>
            <a:off x="4588017" y="3504237"/>
            <a:ext cx="3029716" cy="1217095"/>
            <a:chOff x="3217482" y="1831346"/>
            <a:chExt cx="3029716" cy="1217095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40C6163-6E41-8B96-5171-B8F82903AC45}"/>
                </a:ext>
              </a:extLst>
            </p:cNvPr>
            <p:cNvSpPr txBox="1"/>
            <p:nvPr/>
          </p:nvSpPr>
          <p:spPr>
            <a:xfrm>
              <a:off x="3993998" y="1831346"/>
              <a:ext cx="14766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94E8"/>
                  </a:solidFill>
                  <a:latin typeface="Montserrat" pitchFamily="2" charset="0"/>
                </a:rPr>
                <a:t>SAY &amp; DO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5D3F6A8-790E-0099-8E46-03C08FF300BA}"/>
                </a:ext>
              </a:extLst>
            </p:cNvPr>
            <p:cNvSpPr txBox="1"/>
            <p:nvPr/>
          </p:nvSpPr>
          <p:spPr>
            <a:xfrm>
              <a:off x="3217482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rgbClr val="000000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rgbClr val="000000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5E80EDA-FC67-3439-E04F-3400378C8626}"/>
              </a:ext>
            </a:extLst>
          </p:cNvPr>
          <p:cNvGrpSpPr/>
          <p:nvPr/>
        </p:nvGrpSpPr>
        <p:grpSpPr>
          <a:xfrm>
            <a:off x="8529224" y="2201351"/>
            <a:ext cx="3029716" cy="1217095"/>
            <a:chOff x="8529224" y="1924666"/>
            <a:chExt cx="3029716" cy="121709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C896953-A9D5-F2AD-DD6B-1ECAB1A31F73}"/>
                </a:ext>
              </a:extLst>
            </p:cNvPr>
            <p:cNvSpPr txBox="1"/>
            <p:nvPr/>
          </p:nvSpPr>
          <p:spPr>
            <a:xfrm>
              <a:off x="8529224" y="1924666"/>
              <a:ext cx="6912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rgbClr val="F3197C"/>
                  </a:solidFill>
                  <a:latin typeface="Montserrat" pitchFamily="2" charset="0"/>
                </a:rPr>
                <a:t>SEE</a:t>
              </a:r>
              <a:endParaRPr lang="en-IN" sz="2000" b="1" dirty="0">
                <a:solidFill>
                  <a:srgbClr val="F3197C"/>
                </a:solidFill>
                <a:latin typeface="Montserrat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49DA767-F74B-9862-C2B4-F1FDA6C8741A}"/>
                </a:ext>
              </a:extLst>
            </p:cNvPr>
            <p:cNvSpPr txBox="1"/>
            <p:nvPr/>
          </p:nvSpPr>
          <p:spPr>
            <a:xfrm>
              <a:off x="8529224" y="231634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rgbClr val="000000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rgbClr val="000000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3E0B098-07D6-7F17-CA0C-191C8932AAFF}"/>
              </a:ext>
            </a:extLst>
          </p:cNvPr>
          <p:cNvGrpSpPr/>
          <p:nvPr/>
        </p:nvGrpSpPr>
        <p:grpSpPr>
          <a:xfrm>
            <a:off x="4587048" y="815764"/>
            <a:ext cx="3029716" cy="1217095"/>
            <a:chOff x="8839584" y="1831346"/>
            <a:chExt cx="3029716" cy="1217095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2F4C08E-52CC-16C5-35D1-EE100F662A5E}"/>
                </a:ext>
              </a:extLst>
            </p:cNvPr>
            <p:cNvSpPr txBox="1"/>
            <p:nvPr/>
          </p:nvSpPr>
          <p:spPr>
            <a:xfrm>
              <a:off x="9343589" y="1831346"/>
              <a:ext cx="20217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58F53"/>
                  </a:solidFill>
                  <a:latin typeface="Montserrat" pitchFamily="2" charset="0"/>
                </a:rPr>
                <a:t>THINK &amp; FEEL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B35363B-14FE-0E4D-718A-294E6E7AB28C}"/>
                </a:ext>
              </a:extLst>
            </p:cNvPr>
            <p:cNvSpPr txBox="1"/>
            <p:nvPr/>
          </p:nvSpPr>
          <p:spPr>
            <a:xfrm>
              <a:off x="8839584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rgbClr val="000000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rgbClr val="000000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334D1EA0-ECFE-20DE-9B26-D8131A70A2EC}"/>
              </a:ext>
            </a:extLst>
          </p:cNvPr>
          <p:cNvSpPr/>
          <p:nvPr/>
        </p:nvSpPr>
        <p:spPr>
          <a:xfrm>
            <a:off x="0" y="-1221"/>
            <a:ext cx="12192000" cy="277906"/>
          </a:xfrm>
          <a:prstGeom prst="rect">
            <a:avLst/>
          </a:prstGeom>
          <a:solidFill>
            <a:srgbClr val="F58F53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6C58C21-2B88-82C0-D1FD-F8E010B52E24}"/>
              </a:ext>
            </a:extLst>
          </p:cNvPr>
          <p:cNvCxnSpPr>
            <a:cxnSpLocks/>
          </p:cNvCxnSpPr>
          <p:nvPr/>
        </p:nvCxnSpPr>
        <p:spPr>
          <a:xfrm flipH="1">
            <a:off x="1590755" y="5305885"/>
            <a:ext cx="8972270" cy="0"/>
          </a:xfrm>
          <a:prstGeom prst="line">
            <a:avLst/>
          </a:prstGeom>
          <a:ln w="25400" cap="rnd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DFA8EE2-0103-14FC-176A-CD2DCBD61E8E}"/>
              </a:ext>
            </a:extLst>
          </p:cNvPr>
          <p:cNvGrpSpPr/>
          <p:nvPr/>
        </p:nvGrpSpPr>
        <p:grpSpPr>
          <a:xfrm>
            <a:off x="807243" y="5575039"/>
            <a:ext cx="4509014" cy="809807"/>
            <a:chOff x="565150" y="5575039"/>
            <a:chExt cx="4509014" cy="80980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36392F-4358-61FB-D957-EEFAE440B63C}"/>
                </a:ext>
              </a:extLst>
            </p:cNvPr>
            <p:cNvSpPr txBox="1"/>
            <p:nvPr/>
          </p:nvSpPr>
          <p:spPr>
            <a:xfrm>
              <a:off x="2490882" y="5575039"/>
              <a:ext cx="6575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2">
                      <a:lumMod val="10000"/>
                    </a:schemeClr>
                  </a:solidFill>
                  <a:latin typeface="Montserrat" pitchFamily="2" charset="0"/>
                </a:rPr>
                <a:t>PAIN</a:t>
              </a:r>
              <a:endParaRPr lang="en-IN" sz="1400" b="1" dirty="0">
                <a:solidFill>
                  <a:schemeClr val="bg2">
                    <a:lumMod val="10000"/>
                  </a:schemeClr>
                </a:solidFill>
                <a:latin typeface="Montserrat" pitchFamily="2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EA314D2-3F9E-1596-B3F5-6C78202699DF}"/>
                </a:ext>
              </a:extLst>
            </p:cNvPr>
            <p:cNvSpPr txBox="1"/>
            <p:nvPr/>
          </p:nvSpPr>
          <p:spPr>
            <a:xfrm>
              <a:off x="565150" y="5813343"/>
              <a:ext cx="450901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sed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incididunt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ut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labore et dolore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A0AEEEEB-3EB7-23F9-F217-E7F6CF9E20D7}"/>
              </a:ext>
            </a:extLst>
          </p:cNvPr>
          <p:cNvGrpSpPr/>
          <p:nvPr/>
        </p:nvGrpSpPr>
        <p:grpSpPr>
          <a:xfrm>
            <a:off x="6889493" y="5572585"/>
            <a:ext cx="4509014" cy="812261"/>
            <a:chOff x="6270748" y="5572585"/>
            <a:chExt cx="4509014" cy="81226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9D12A64-6528-5649-7BDD-47DB6F6CB3A9}"/>
                </a:ext>
              </a:extLst>
            </p:cNvPr>
            <p:cNvSpPr txBox="1"/>
            <p:nvPr/>
          </p:nvSpPr>
          <p:spPr>
            <a:xfrm>
              <a:off x="8193274" y="5572585"/>
              <a:ext cx="6639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2">
                      <a:lumMod val="10000"/>
                    </a:schemeClr>
                  </a:solidFill>
                  <a:latin typeface="Montserrat" pitchFamily="2" charset="0"/>
                </a:rPr>
                <a:t>GAIN</a:t>
              </a:r>
              <a:endParaRPr lang="en-IN" sz="1400" b="1" dirty="0">
                <a:solidFill>
                  <a:schemeClr val="bg2">
                    <a:lumMod val="10000"/>
                  </a:schemeClr>
                </a:solidFill>
                <a:latin typeface="Montserrat" pitchFamily="2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EF6E1C9-4CE6-1EFF-8140-0B13499DD958}"/>
                </a:ext>
              </a:extLst>
            </p:cNvPr>
            <p:cNvSpPr txBox="1"/>
            <p:nvPr/>
          </p:nvSpPr>
          <p:spPr>
            <a:xfrm>
              <a:off x="6270748" y="5813343"/>
              <a:ext cx="450901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sit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,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sed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tempor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incididunt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rgbClr val="000000"/>
                  </a:solidFill>
                  <a:effectLst/>
                  <a:latin typeface="Montserrat" pitchFamily="2" charset="0"/>
                </a:rPr>
                <a:t>ut</a:t>
              </a:r>
              <a:r>
                <a:rPr lang="en-IN" sz="1100" b="0" i="0" dirty="0">
                  <a:solidFill>
                    <a:srgbClr val="000000"/>
                  </a:solidFill>
                  <a:effectLst/>
                  <a:latin typeface="Montserrat" pitchFamily="2" charset="0"/>
                </a:rPr>
                <a:t> labore et dolore</a:t>
              </a:r>
              <a:endParaRPr lang="en-IN" sz="1100" b="1" dirty="0">
                <a:latin typeface="Montserrat" pitchFamily="2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CEB5E46-469E-247C-A6BC-FD8708D86E4F}"/>
              </a:ext>
            </a:extLst>
          </p:cNvPr>
          <p:cNvSpPr txBox="1"/>
          <p:nvPr/>
        </p:nvSpPr>
        <p:spPr>
          <a:xfrm>
            <a:off x="573719" y="404795"/>
            <a:ext cx="3042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Montserrat" pitchFamily="2" charset="0"/>
              </a:rPr>
              <a:t>EMPATHY MAP</a:t>
            </a:r>
            <a:endParaRPr lang="en-IN" sz="2800" b="1" dirty="0">
              <a:latin typeface="Montserrat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8948F5-3B91-0076-3EAA-4F9765AA1D88}"/>
              </a:ext>
            </a:extLst>
          </p:cNvPr>
          <p:cNvSpPr txBox="1"/>
          <p:nvPr/>
        </p:nvSpPr>
        <p:spPr>
          <a:xfrm>
            <a:off x="573720" y="920972"/>
            <a:ext cx="3546826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rgbClr val="000000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rgbClr val="000000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rgbClr val="000000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rgbClr val="000000"/>
                </a:solidFill>
                <a:effectLst/>
                <a:latin typeface="Montserrat" pitchFamily="2" charset="0"/>
              </a:rPr>
              <a:t> tempor</a:t>
            </a:r>
            <a:endParaRPr lang="en-IN" sz="1100" b="1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172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C0C810C-499C-30F1-5C0A-5FAB3C460E6B}"/>
              </a:ext>
            </a:extLst>
          </p:cNvPr>
          <p:cNvSpPr/>
          <p:nvPr/>
        </p:nvSpPr>
        <p:spPr>
          <a:xfrm flipH="1">
            <a:off x="0" y="276685"/>
            <a:ext cx="6096000" cy="5029200"/>
          </a:xfrm>
          <a:custGeom>
            <a:avLst/>
            <a:gdLst>
              <a:gd name="connsiteX0" fmla="*/ 6096000 w 6096000"/>
              <a:gd name="connsiteY0" fmla="*/ 0 h 5029200"/>
              <a:gd name="connsiteX1" fmla="*/ 0 w 6096000"/>
              <a:gd name="connsiteY1" fmla="*/ 2514600 h 5029200"/>
              <a:gd name="connsiteX2" fmla="*/ 6096000 w 6096000"/>
              <a:gd name="connsiteY2" fmla="*/ 5029200 h 5029200"/>
              <a:gd name="connsiteX3" fmla="*/ 6096000 w 6096000"/>
              <a:gd name="connsiteY3" fmla="*/ 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29200">
                <a:moveTo>
                  <a:pt x="6096000" y="0"/>
                </a:moveTo>
                <a:lnTo>
                  <a:pt x="0" y="2514600"/>
                </a:lnTo>
                <a:lnTo>
                  <a:pt x="6096000" y="5029200"/>
                </a:lnTo>
                <a:lnTo>
                  <a:pt x="6096000" y="0"/>
                </a:lnTo>
                <a:close/>
              </a:path>
            </a:pathLst>
          </a:custGeom>
          <a:gradFill>
            <a:gsLst>
              <a:gs pos="100000">
                <a:srgbClr val="A928F8">
                  <a:alpha val="20000"/>
                </a:srgbClr>
              </a:gs>
              <a:gs pos="0">
                <a:schemeClr val="bg1">
                  <a:alpha val="0"/>
                </a:schemeClr>
              </a:gs>
            </a:gsLst>
            <a:lin ang="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B36B030-8E29-4A7C-7A54-5F8AC8821F72}"/>
              </a:ext>
            </a:extLst>
          </p:cNvPr>
          <p:cNvSpPr/>
          <p:nvPr/>
        </p:nvSpPr>
        <p:spPr>
          <a:xfrm flipH="1">
            <a:off x="6096000" y="276685"/>
            <a:ext cx="6096000" cy="5029200"/>
          </a:xfrm>
          <a:custGeom>
            <a:avLst/>
            <a:gdLst>
              <a:gd name="connsiteX0" fmla="*/ 0 w 6096000"/>
              <a:gd name="connsiteY0" fmla="*/ 0 h 5029200"/>
              <a:gd name="connsiteX1" fmla="*/ 0 w 6096000"/>
              <a:gd name="connsiteY1" fmla="*/ 5029200 h 5029200"/>
              <a:gd name="connsiteX2" fmla="*/ 6096000 w 6096000"/>
              <a:gd name="connsiteY2" fmla="*/ 2514600 h 5029200"/>
              <a:gd name="connsiteX3" fmla="*/ 0 w 6096000"/>
              <a:gd name="connsiteY3" fmla="*/ 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29200">
                <a:moveTo>
                  <a:pt x="0" y="0"/>
                </a:moveTo>
                <a:lnTo>
                  <a:pt x="0" y="5029200"/>
                </a:lnTo>
                <a:lnTo>
                  <a:pt x="6096000" y="25146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3197C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C8F41C9-D626-5D47-720F-59A8ED97F9D7}"/>
              </a:ext>
            </a:extLst>
          </p:cNvPr>
          <p:cNvSpPr/>
          <p:nvPr/>
        </p:nvSpPr>
        <p:spPr>
          <a:xfrm>
            <a:off x="0" y="276685"/>
            <a:ext cx="12192000" cy="2514600"/>
          </a:xfrm>
          <a:custGeom>
            <a:avLst/>
            <a:gdLst>
              <a:gd name="connsiteX0" fmla="*/ 0 w 12192000"/>
              <a:gd name="connsiteY0" fmla="*/ 0 h 2514600"/>
              <a:gd name="connsiteX1" fmla="*/ 12192000 w 12192000"/>
              <a:gd name="connsiteY1" fmla="*/ 0 h 2514600"/>
              <a:gd name="connsiteX2" fmla="*/ 6096000 w 12192000"/>
              <a:gd name="connsiteY2" fmla="*/ 2514600 h 2514600"/>
              <a:gd name="connsiteX3" fmla="*/ 0 w 12192000"/>
              <a:gd name="connsiteY3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14600">
                <a:moveTo>
                  <a:pt x="0" y="0"/>
                </a:moveTo>
                <a:lnTo>
                  <a:pt x="12192000" y="0"/>
                </a:lnTo>
                <a:lnTo>
                  <a:pt x="6096000" y="25146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58F53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2602A17-797F-B7E6-527B-7A9B2B11DF54}"/>
              </a:ext>
            </a:extLst>
          </p:cNvPr>
          <p:cNvSpPr/>
          <p:nvPr/>
        </p:nvSpPr>
        <p:spPr>
          <a:xfrm>
            <a:off x="0" y="2791285"/>
            <a:ext cx="12192000" cy="2514600"/>
          </a:xfrm>
          <a:custGeom>
            <a:avLst/>
            <a:gdLst>
              <a:gd name="connsiteX0" fmla="*/ 6096000 w 12192000"/>
              <a:gd name="connsiteY0" fmla="*/ 0 h 2514600"/>
              <a:gd name="connsiteX1" fmla="*/ 12192000 w 12192000"/>
              <a:gd name="connsiteY1" fmla="*/ 2514600 h 2514600"/>
              <a:gd name="connsiteX2" fmla="*/ 0 w 12192000"/>
              <a:gd name="connsiteY2" fmla="*/ 2514600 h 2514600"/>
              <a:gd name="connsiteX3" fmla="*/ 6096000 w 12192000"/>
              <a:gd name="connsiteY3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14600">
                <a:moveTo>
                  <a:pt x="6096000" y="0"/>
                </a:moveTo>
                <a:lnTo>
                  <a:pt x="12192000" y="2514600"/>
                </a:lnTo>
                <a:lnTo>
                  <a:pt x="0" y="2514600"/>
                </a:lnTo>
                <a:lnTo>
                  <a:pt x="6096000" y="0"/>
                </a:lnTo>
                <a:close/>
              </a:path>
            </a:pathLst>
          </a:custGeom>
          <a:gradFill>
            <a:gsLst>
              <a:gs pos="100000">
                <a:srgbClr val="0094E8">
                  <a:alpha val="20000"/>
                </a:srgbClr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82D39C-B1B8-2BEF-AF7E-5DF31E78A4F1}"/>
              </a:ext>
            </a:extLst>
          </p:cNvPr>
          <p:cNvSpPr/>
          <p:nvPr/>
        </p:nvSpPr>
        <p:spPr>
          <a:xfrm>
            <a:off x="0" y="5305885"/>
            <a:ext cx="6096000" cy="1828800"/>
          </a:xfrm>
          <a:prstGeom prst="rect">
            <a:avLst/>
          </a:prstGeom>
          <a:solidFill>
            <a:srgbClr val="0094E8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40D510-D442-5178-8BFC-F9D29005E646}"/>
              </a:ext>
            </a:extLst>
          </p:cNvPr>
          <p:cNvSpPr/>
          <p:nvPr/>
        </p:nvSpPr>
        <p:spPr>
          <a:xfrm>
            <a:off x="6096000" y="5305885"/>
            <a:ext cx="6096000" cy="1828800"/>
          </a:xfrm>
          <a:prstGeom prst="rect">
            <a:avLst/>
          </a:prstGeom>
          <a:solidFill>
            <a:srgbClr val="0094E8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790112E-88A0-635B-B4AE-445829A35858}"/>
              </a:ext>
            </a:extLst>
          </p:cNvPr>
          <p:cNvCxnSpPr>
            <a:stCxn id="16" idx="2"/>
            <a:endCxn id="16" idx="0"/>
          </p:cNvCxnSpPr>
          <p:nvPr/>
        </p:nvCxnSpPr>
        <p:spPr>
          <a:xfrm flipV="1">
            <a:off x="0" y="2791285"/>
            <a:ext cx="6096000" cy="2514600"/>
          </a:xfrm>
          <a:prstGeom prst="line">
            <a:avLst/>
          </a:prstGeom>
          <a:ln w="25400" cap="rnd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6F7ED42-CD9E-B0F0-BAC1-3417A3CA4133}"/>
              </a:ext>
            </a:extLst>
          </p:cNvPr>
          <p:cNvCxnSpPr>
            <a:stCxn id="18" idx="0"/>
            <a:endCxn id="16" idx="0"/>
          </p:cNvCxnSpPr>
          <p:nvPr/>
        </p:nvCxnSpPr>
        <p:spPr>
          <a:xfrm flipH="1">
            <a:off x="6096000" y="276685"/>
            <a:ext cx="6096000" cy="2514600"/>
          </a:xfrm>
          <a:prstGeom prst="line">
            <a:avLst/>
          </a:prstGeom>
          <a:ln w="25400" cap="rnd">
            <a:solidFill>
              <a:srgbClr val="F58F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D24F34C-24B8-5989-4743-898DEB938B4D}"/>
              </a:ext>
            </a:extLst>
          </p:cNvPr>
          <p:cNvCxnSpPr>
            <a:endCxn id="16" idx="0"/>
          </p:cNvCxnSpPr>
          <p:nvPr/>
        </p:nvCxnSpPr>
        <p:spPr>
          <a:xfrm flipH="1" flipV="1">
            <a:off x="6096000" y="2791285"/>
            <a:ext cx="6096000" cy="2514600"/>
          </a:xfrm>
          <a:prstGeom prst="line">
            <a:avLst/>
          </a:prstGeom>
          <a:ln w="25400" cap="rnd">
            <a:solidFill>
              <a:srgbClr val="F319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4E8EF71-D535-79DE-9BFE-A7513F5F711B}"/>
              </a:ext>
            </a:extLst>
          </p:cNvPr>
          <p:cNvCxnSpPr>
            <a:cxnSpLocks/>
          </p:cNvCxnSpPr>
          <p:nvPr/>
        </p:nvCxnSpPr>
        <p:spPr>
          <a:xfrm flipV="1">
            <a:off x="6096000" y="5305885"/>
            <a:ext cx="0" cy="1539415"/>
          </a:xfrm>
          <a:prstGeom prst="line">
            <a:avLst/>
          </a:prstGeom>
          <a:ln w="25400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CBF87AC-6F5B-61D9-2085-060E9A952C5B}"/>
              </a:ext>
            </a:extLst>
          </p:cNvPr>
          <p:cNvGrpSpPr/>
          <p:nvPr/>
        </p:nvGrpSpPr>
        <p:grpSpPr>
          <a:xfrm>
            <a:off x="328498" y="2197542"/>
            <a:ext cx="3029716" cy="1217095"/>
            <a:chOff x="328498" y="2044430"/>
            <a:chExt cx="3029716" cy="1217095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463ABB9-8181-4A61-21CA-B4CFE1E9279F}"/>
                </a:ext>
              </a:extLst>
            </p:cNvPr>
            <p:cNvSpPr txBox="1"/>
            <p:nvPr/>
          </p:nvSpPr>
          <p:spPr>
            <a:xfrm>
              <a:off x="2408915" y="2044430"/>
              <a:ext cx="9492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A928F8"/>
                  </a:solidFill>
                  <a:latin typeface="Montserrat" pitchFamily="2" charset="0"/>
                </a:rPr>
                <a:t>HEAR</a:t>
              </a:r>
              <a:endParaRPr lang="en-IN" sz="2000" b="1" dirty="0">
                <a:solidFill>
                  <a:srgbClr val="A928F8"/>
                </a:solidFill>
                <a:latin typeface="Montserrat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D129369-DF5E-EA94-85DC-69091377F8CA}"/>
                </a:ext>
              </a:extLst>
            </p:cNvPr>
            <p:cNvSpPr txBox="1"/>
            <p:nvPr/>
          </p:nvSpPr>
          <p:spPr>
            <a:xfrm>
              <a:off x="328498" y="2436106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chemeClr val="bg1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57BCE53-CCBB-FD79-CE10-2DE673EF0E2B}"/>
              </a:ext>
            </a:extLst>
          </p:cNvPr>
          <p:cNvGrpSpPr/>
          <p:nvPr/>
        </p:nvGrpSpPr>
        <p:grpSpPr>
          <a:xfrm>
            <a:off x="4588017" y="3504237"/>
            <a:ext cx="3029716" cy="1217095"/>
            <a:chOff x="3217482" y="1831346"/>
            <a:chExt cx="3029716" cy="1217095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40C6163-6E41-8B96-5171-B8F82903AC45}"/>
                </a:ext>
              </a:extLst>
            </p:cNvPr>
            <p:cNvSpPr txBox="1"/>
            <p:nvPr/>
          </p:nvSpPr>
          <p:spPr>
            <a:xfrm>
              <a:off x="3993998" y="1831346"/>
              <a:ext cx="14766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0094E8"/>
                  </a:solidFill>
                  <a:latin typeface="Montserrat" pitchFamily="2" charset="0"/>
                </a:rPr>
                <a:t>SAY &amp; DO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5D3F6A8-790E-0099-8E46-03C08FF300BA}"/>
                </a:ext>
              </a:extLst>
            </p:cNvPr>
            <p:cNvSpPr txBox="1"/>
            <p:nvPr/>
          </p:nvSpPr>
          <p:spPr>
            <a:xfrm>
              <a:off x="3217482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chemeClr val="bg1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5E80EDA-FC67-3439-E04F-3400378C8626}"/>
              </a:ext>
            </a:extLst>
          </p:cNvPr>
          <p:cNvGrpSpPr/>
          <p:nvPr/>
        </p:nvGrpSpPr>
        <p:grpSpPr>
          <a:xfrm>
            <a:off x="8529224" y="2201351"/>
            <a:ext cx="3029716" cy="1217095"/>
            <a:chOff x="8529224" y="1924666"/>
            <a:chExt cx="3029716" cy="121709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C896953-A9D5-F2AD-DD6B-1ECAB1A31F73}"/>
                </a:ext>
              </a:extLst>
            </p:cNvPr>
            <p:cNvSpPr txBox="1"/>
            <p:nvPr/>
          </p:nvSpPr>
          <p:spPr>
            <a:xfrm>
              <a:off x="8529224" y="1924666"/>
              <a:ext cx="6912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rgbClr val="F3197C"/>
                  </a:solidFill>
                  <a:latin typeface="Montserrat" pitchFamily="2" charset="0"/>
                </a:rPr>
                <a:t>SEE</a:t>
              </a:r>
              <a:endParaRPr lang="en-IN" sz="2000" b="1" dirty="0">
                <a:solidFill>
                  <a:srgbClr val="F3197C"/>
                </a:solidFill>
                <a:latin typeface="Montserrat" pitchFamily="2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49DA767-F74B-9862-C2B4-F1FDA6C8741A}"/>
                </a:ext>
              </a:extLst>
            </p:cNvPr>
            <p:cNvSpPr txBox="1"/>
            <p:nvPr/>
          </p:nvSpPr>
          <p:spPr>
            <a:xfrm>
              <a:off x="8529224" y="231634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chemeClr val="bg1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3E0B098-07D6-7F17-CA0C-191C8932AAFF}"/>
              </a:ext>
            </a:extLst>
          </p:cNvPr>
          <p:cNvGrpSpPr/>
          <p:nvPr/>
        </p:nvGrpSpPr>
        <p:grpSpPr>
          <a:xfrm>
            <a:off x="4587048" y="815764"/>
            <a:ext cx="3029716" cy="1217095"/>
            <a:chOff x="8839584" y="1831346"/>
            <a:chExt cx="3029716" cy="1217095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2F4C08E-52CC-16C5-35D1-EE100F662A5E}"/>
                </a:ext>
              </a:extLst>
            </p:cNvPr>
            <p:cNvSpPr txBox="1"/>
            <p:nvPr/>
          </p:nvSpPr>
          <p:spPr>
            <a:xfrm>
              <a:off x="9343589" y="1831346"/>
              <a:ext cx="20217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58F53"/>
                  </a:solidFill>
                  <a:latin typeface="Montserrat" pitchFamily="2" charset="0"/>
                </a:rPr>
                <a:t>THINK &amp; FEEL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B35363B-14FE-0E4D-718A-294E6E7AB28C}"/>
                </a:ext>
              </a:extLst>
            </p:cNvPr>
            <p:cNvSpPr txBox="1"/>
            <p:nvPr/>
          </p:nvSpPr>
          <p:spPr>
            <a:xfrm>
              <a:off x="8839584" y="2223022"/>
              <a:ext cx="302971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from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dirty="0">
                  <a:solidFill>
                    <a:schemeClr val="bg1"/>
                  </a:solidFill>
                  <a:latin typeface="Montserrat" pitchFamily="2" charset="0"/>
                </a:rPr>
                <a:t> </a:t>
              </a:r>
              <a:r>
                <a:rPr lang="en-IN" sz="1100" dirty="0" err="1">
                  <a:solidFill>
                    <a:schemeClr val="bg1"/>
                  </a:solidFill>
                  <a:latin typeface="Montserrat" pitchFamily="2" charset="0"/>
                </a:rPr>
                <a:t>s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334D1EA0-ECFE-20DE-9B26-D8131A70A2EC}"/>
              </a:ext>
            </a:extLst>
          </p:cNvPr>
          <p:cNvSpPr/>
          <p:nvPr/>
        </p:nvSpPr>
        <p:spPr>
          <a:xfrm>
            <a:off x="0" y="-1221"/>
            <a:ext cx="12192000" cy="277906"/>
          </a:xfrm>
          <a:prstGeom prst="rect">
            <a:avLst/>
          </a:prstGeom>
          <a:solidFill>
            <a:srgbClr val="F58F53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6C58C21-2B88-82C0-D1FD-F8E010B52E24}"/>
              </a:ext>
            </a:extLst>
          </p:cNvPr>
          <p:cNvCxnSpPr>
            <a:cxnSpLocks/>
          </p:cNvCxnSpPr>
          <p:nvPr/>
        </p:nvCxnSpPr>
        <p:spPr>
          <a:xfrm flipH="1">
            <a:off x="1590755" y="5305885"/>
            <a:ext cx="8972270" cy="0"/>
          </a:xfrm>
          <a:prstGeom prst="line">
            <a:avLst/>
          </a:prstGeom>
          <a:ln w="25400" cap="rnd">
            <a:solidFill>
              <a:srgbClr val="0094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DFA8EE2-0103-14FC-176A-CD2DCBD61E8E}"/>
              </a:ext>
            </a:extLst>
          </p:cNvPr>
          <p:cNvGrpSpPr/>
          <p:nvPr/>
        </p:nvGrpSpPr>
        <p:grpSpPr>
          <a:xfrm>
            <a:off x="807243" y="5575039"/>
            <a:ext cx="4509014" cy="809807"/>
            <a:chOff x="565150" y="5575039"/>
            <a:chExt cx="4509014" cy="80980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36392F-4358-61FB-D957-EEFAE440B63C}"/>
                </a:ext>
              </a:extLst>
            </p:cNvPr>
            <p:cNvSpPr txBox="1"/>
            <p:nvPr/>
          </p:nvSpPr>
          <p:spPr>
            <a:xfrm>
              <a:off x="2490882" y="5575039"/>
              <a:ext cx="6575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Montserrat" pitchFamily="2" charset="0"/>
                </a:rPr>
                <a:t>PAIN</a:t>
              </a:r>
              <a:endParaRPr lang="en-IN" sz="14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EA314D2-3F9E-1596-B3F5-6C78202699DF}"/>
                </a:ext>
              </a:extLst>
            </p:cNvPr>
            <p:cNvSpPr txBox="1"/>
            <p:nvPr/>
          </p:nvSpPr>
          <p:spPr>
            <a:xfrm>
              <a:off x="565150" y="5813343"/>
              <a:ext cx="450901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sed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incididunt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ut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labore et dolore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A0AEEEEB-3EB7-23F9-F217-E7F6CF9E20D7}"/>
              </a:ext>
            </a:extLst>
          </p:cNvPr>
          <p:cNvGrpSpPr/>
          <p:nvPr/>
        </p:nvGrpSpPr>
        <p:grpSpPr>
          <a:xfrm>
            <a:off x="6889493" y="5572585"/>
            <a:ext cx="4509014" cy="812261"/>
            <a:chOff x="6270748" y="5572585"/>
            <a:chExt cx="4509014" cy="81226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9D12A64-6528-5649-7BDD-47DB6F6CB3A9}"/>
                </a:ext>
              </a:extLst>
            </p:cNvPr>
            <p:cNvSpPr txBox="1"/>
            <p:nvPr/>
          </p:nvSpPr>
          <p:spPr>
            <a:xfrm>
              <a:off x="8193274" y="5572585"/>
              <a:ext cx="6639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latin typeface="Montserrat" pitchFamily="2" charset="0"/>
                </a:rPr>
                <a:t>GAIN</a:t>
              </a:r>
              <a:endParaRPr lang="en-IN" sz="14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EF6E1C9-4CE6-1EFF-8140-0B13499DD958}"/>
                </a:ext>
              </a:extLst>
            </p:cNvPr>
            <p:cNvSpPr txBox="1"/>
            <p:nvPr/>
          </p:nvSpPr>
          <p:spPr>
            <a:xfrm>
              <a:off x="6270748" y="5813343"/>
              <a:ext cx="450901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Lorem ipsum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dolor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sit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amet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consectetur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adipiscing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elit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,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sed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do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eiusmod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tempor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incididunt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</a:t>
              </a:r>
              <a:r>
                <a:rPr lang="en-IN" sz="1100" b="0" i="0" dirty="0" err="1">
                  <a:solidFill>
                    <a:schemeClr val="bg1"/>
                  </a:solidFill>
                  <a:effectLst/>
                  <a:latin typeface="Montserrat" pitchFamily="2" charset="0"/>
                </a:rPr>
                <a:t>ut</a:t>
              </a:r>
              <a:r>
                <a:rPr lang="en-IN" sz="1100" b="0" i="0" dirty="0">
                  <a:solidFill>
                    <a:schemeClr val="bg1"/>
                  </a:solidFill>
                  <a:effectLst/>
                  <a:latin typeface="Montserrat" pitchFamily="2" charset="0"/>
                </a:rPr>
                <a:t> labore et dolore</a:t>
              </a:r>
              <a:endParaRPr lang="en-IN" sz="1100" b="1" dirty="0">
                <a:solidFill>
                  <a:schemeClr val="bg1"/>
                </a:solidFill>
                <a:latin typeface="Montserrat" pitchFamily="2" charset="0"/>
              </a:endParaRPr>
            </a:p>
          </p:txBody>
        </p:sp>
      </p:grp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B2EE3B9-9AB0-5395-2FEA-F81CF3035489}"/>
              </a:ext>
            </a:extLst>
          </p:cNvPr>
          <p:cNvCxnSpPr>
            <a:cxnSpLocks/>
          </p:cNvCxnSpPr>
          <p:nvPr/>
        </p:nvCxnSpPr>
        <p:spPr>
          <a:xfrm>
            <a:off x="3091949" y="1552114"/>
            <a:ext cx="3004051" cy="1239171"/>
          </a:xfrm>
          <a:prstGeom prst="line">
            <a:avLst/>
          </a:prstGeom>
          <a:ln w="25400" cap="rnd">
            <a:solidFill>
              <a:srgbClr val="A92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62D9666-0C71-8CA3-E150-53E6665F647E}"/>
              </a:ext>
            </a:extLst>
          </p:cNvPr>
          <p:cNvSpPr txBox="1"/>
          <p:nvPr/>
        </p:nvSpPr>
        <p:spPr>
          <a:xfrm>
            <a:off x="573719" y="404795"/>
            <a:ext cx="3042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Montserrat" pitchFamily="2" charset="0"/>
              </a:rPr>
              <a:t>EMPATHY MAP</a:t>
            </a:r>
            <a:endParaRPr lang="en-IN" sz="28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4E4255-A260-D799-E96A-E9EE69114FB4}"/>
              </a:ext>
            </a:extLst>
          </p:cNvPr>
          <p:cNvSpPr txBox="1"/>
          <p:nvPr/>
        </p:nvSpPr>
        <p:spPr>
          <a:xfrm>
            <a:off x="573720" y="920972"/>
            <a:ext cx="3546826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Lorem ipsum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dolor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sit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amet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, consectetur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adipiscing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elit</a:t>
            </a:r>
            <a:r>
              <a:rPr lang="en-IN" sz="1100" dirty="0">
                <a:solidFill>
                  <a:schemeClr val="bg1"/>
                </a:solidFill>
                <a:latin typeface="Montserrat" pitchFamily="2" charset="0"/>
              </a:rPr>
              <a:t> </a:t>
            </a:r>
            <a:r>
              <a:rPr lang="en-IN" sz="1100" dirty="0" err="1">
                <a:solidFill>
                  <a:schemeClr val="bg1"/>
                </a:solidFill>
                <a:latin typeface="Montserrat" pitchFamily="2" charset="0"/>
              </a:rPr>
              <a:t>s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do </a:t>
            </a:r>
            <a:r>
              <a:rPr lang="en-IN" sz="1100" b="0" i="0" dirty="0" err="1">
                <a:solidFill>
                  <a:schemeClr val="bg1"/>
                </a:solidFill>
                <a:effectLst/>
                <a:latin typeface="Montserrat" pitchFamily="2" charset="0"/>
              </a:rPr>
              <a:t>eiusmod</a:t>
            </a:r>
            <a:r>
              <a:rPr lang="en-IN" sz="1100" b="0" i="0" dirty="0">
                <a:solidFill>
                  <a:schemeClr val="bg1"/>
                </a:solidFill>
                <a:effectLst/>
                <a:latin typeface="Montserrat" pitchFamily="2" charset="0"/>
              </a:rPr>
              <a:t> tempor</a:t>
            </a:r>
            <a:endParaRPr lang="en-IN" sz="1100" b="1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4128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05E609-244E-4B50-9029-8481D06DCEF6}"/>
              </a:ext>
            </a:extLst>
          </p:cNvPr>
          <p:cNvSpPr txBox="1"/>
          <p:nvPr/>
        </p:nvSpPr>
        <p:spPr>
          <a:xfrm>
            <a:off x="2371418" y="820445"/>
            <a:ext cx="74444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Product Sans" panose="020B0403030502040203" pitchFamily="34" charset="0"/>
                <a:ea typeface="Inter" panose="02000503000000020004" pitchFamily="50" charset="0"/>
                <a:cs typeface="Inter" panose="02000503000000020004" pitchFamily="50" charset="0"/>
              </a:rPr>
              <a:t>Instructions for use</a:t>
            </a:r>
            <a:endParaRPr lang="en-GB" sz="4400" b="1" dirty="0">
              <a:latin typeface="Product Sans" panose="020B0403030502040203" pitchFamily="34" charset="0"/>
              <a:ea typeface="Inter" panose="02000503000000020004" pitchFamily="50" charset="0"/>
              <a:cs typeface="Inter" panose="02000503000000020004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865F97-07A2-4ABC-B8EA-E34FF1693386}"/>
              </a:ext>
            </a:extLst>
          </p:cNvPr>
          <p:cNvSpPr txBox="1"/>
          <p:nvPr/>
        </p:nvSpPr>
        <p:spPr>
          <a:xfrm>
            <a:off x="4239443" y="2640437"/>
            <a:ext cx="3708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What you are allowed to do :</a:t>
            </a:r>
            <a:endParaRPr lang="en-GB" sz="1600" b="1" dirty="0">
              <a:latin typeface="Product Sans" panose="020B0403030502040203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A87EAF-AEC6-473D-8951-367212120572}"/>
              </a:ext>
            </a:extLst>
          </p:cNvPr>
          <p:cNvSpPr txBox="1"/>
          <p:nvPr/>
        </p:nvSpPr>
        <p:spPr>
          <a:xfrm>
            <a:off x="3145093" y="2969314"/>
            <a:ext cx="5897100" cy="613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Modify this template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Use it for personal or commercial projects</a:t>
            </a:r>
            <a:endParaRPr lang="en-GB" sz="1200" dirty="0">
              <a:solidFill>
                <a:schemeClr val="bg2">
                  <a:lumMod val="10000"/>
                </a:schemeClr>
              </a:solidFill>
              <a:latin typeface="Product Sans" panose="020B0403030502040203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7631C1-4AA6-4F93-8A5A-E07011287DAE}"/>
              </a:ext>
            </a:extLst>
          </p:cNvPr>
          <p:cNvSpPr txBox="1"/>
          <p:nvPr/>
        </p:nvSpPr>
        <p:spPr>
          <a:xfrm>
            <a:off x="3145093" y="1946063"/>
            <a:ext cx="5897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You must credit </a:t>
            </a:r>
            <a:r>
              <a:rPr lang="en-US" sz="1600" dirty="0" err="1"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Slidechef</a:t>
            </a:r>
            <a:r>
              <a:rPr lang="en-US" sz="1600" dirty="0"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in order to use this template</a:t>
            </a:r>
            <a:endParaRPr lang="en-GB" sz="1600" dirty="0">
              <a:latin typeface="Product Sans" panose="020B0403030502040203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BE771A-C854-413A-B954-5671F2BCFB49}"/>
              </a:ext>
            </a:extLst>
          </p:cNvPr>
          <p:cNvSpPr txBox="1"/>
          <p:nvPr/>
        </p:nvSpPr>
        <p:spPr>
          <a:xfrm>
            <a:off x="4178325" y="3939084"/>
            <a:ext cx="3830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What you are not allowed to do :</a:t>
            </a:r>
            <a:endParaRPr lang="en-GB" sz="1600" b="1" dirty="0">
              <a:latin typeface="Product Sans" panose="020B0403030502040203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C646C4-C830-4713-A47A-21221862CF3E}"/>
              </a:ext>
            </a:extLst>
          </p:cNvPr>
          <p:cNvSpPr txBox="1"/>
          <p:nvPr/>
        </p:nvSpPr>
        <p:spPr>
          <a:xfrm>
            <a:off x="3145093" y="4267962"/>
            <a:ext cx="5897100" cy="1444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Offer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Slidechef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templates for download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Sublicense, sell or rent any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Slidechef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content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Distribute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Slidechef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content unless it has been authorized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Include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Slidechef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content in an online or offline file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Acquire the copyright of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Slidechef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Product Sans" panose="020B0403030502040203" pitchFamily="34" charset="0"/>
                <a:ea typeface="Roboto" panose="02000000000000000000" pitchFamily="2" charset="0"/>
                <a:cs typeface="Roboto" panose="02000000000000000000" pitchFamily="2" charset="0"/>
              </a:rPr>
              <a:t> content</a:t>
            </a:r>
          </a:p>
        </p:txBody>
      </p:sp>
    </p:spTree>
    <p:extLst>
      <p:ext uri="{BB962C8B-B14F-4D97-AF65-F5344CB8AC3E}">
        <p14:creationId xmlns:p14="http://schemas.microsoft.com/office/powerpoint/2010/main" val="3924099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1437</TotalTime>
  <Words>1118</Words>
  <Application>Microsoft Office PowerPoint</Application>
  <PresentationFormat>Widescreen</PresentationFormat>
  <Paragraphs>142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Montserrat SemiBold</vt:lpstr>
      <vt:lpstr>Calibri</vt:lpstr>
      <vt:lpstr>Product Sans</vt:lpstr>
      <vt:lpstr>Montserrat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Sreerag  A G</cp:lastModifiedBy>
  <cp:revision>215</cp:revision>
  <dcterms:created xsi:type="dcterms:W3CDTF">2021-11-17T09:33:18Z</dcterms:created>
  <dcterms:modified xsi:type="dcterms:W3CDTF">2023-05-19T12:01:11Z</dcterms:modified>
</cp:coreProperties>
</file>

<file path=docProps/thumbnail.jpeg>
</file>